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6" r:id="rId1"/>
  </p:sldMasterIdLst>
  <p:notesMasterIdLst>
    <p:notesMasterId r:id="rId25"/>
  </p:notesMasterIdLst>
  <p:sldIdLst>
    <p:sldId id="256" r:id="rId2"/>
    <p:sldId id="257" r:id="rId3"/>
    <p:sldId id="261" r:id="rId4"/>
    <p:sldId id="277" r:id="rId5"/>
    <p:sldId id="274" r:id="rId6"/>
    <p:sldId id="275" r:id="rId7"/>
    <p:sldId id="276" r:id="rId8"/>
    <p:sldId id="283" r:id="rId9"/>
    <p:sldId id="262" r:id="rId10"/>
    <p:sldId id="263" r:id="rId11"/>
    <p:sldId id="264" r:id="rId12"/>
    <p:sldId id="278" r:id="rId13"/>
    <p:sldId id="265" r:id="rId14"/>
    <p:sldId id="282" r:id="rId15"/>
    <p:sldId id="284" r:id="rId16"/>
    <p:sldId id="270" r:id="rId17"/>
    <p:sldId id="271" r:id="rId18"/>
    <p:sldId id="279" r:id="rId19"/>
    <p:sldId id="272" r:id="rId20"/>
    <p:sldId id="273" r:id="rId21"/>
    <p:sldId id="280" r:id="rId22"/>
    <p:sldId id="281" r:id="rId23"/>
    <p:sldId id="285" r:id="rId24"/>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Tahoma" charset="0"/>
        <a:ea typeface="+mn-ea"/>
        <a:cs typeface="+mn-cs"/>
      </a:defRPr>
    </a:lvl1pPr>
    <a:lvl2pPr marL="457200" algn="l" rtl="0" fontAlgn="base">
      <a:spcBef>
        <a:spcPct val="0"/>
      </a:spcBef>
      <a:spcAft>
        <a:spcPct val="0"/>
      </a:spcAft>
      <a:defRPr kern="1200">
        <a:solidFill>
          <a:schemeClr val="tx1"/>
        </a:solidFill>
        <a:latin typeface="Tahoma" charset="0"/>
        <a:ea typeface="+mn-ea"/>
        <a:cs typeface="+mn-cs"/>
      </a:defRPr>
    </a:lvl2pPr>
    <a:lvl3pPr marL="914400" algn="l" rtl="0" fontAlgn="base">
      <a:spcBef>
        <a:spcPct val="0"/>
      </a:spcBef>
      <a:spcAft>
        <a:spcPct val="0"/>
      </a:spcAft>
      <a:defRPr kern="1200">
        <a:solidFill>
          <a:schemeClr val="tx1"/>
        </a:solidFill>
        <a:latin typeface="Tahoma" charset="0"/>
        <a:ea typeface="+mn-ea"/>
        <a:cs typeface="+mn-cs"/>
      </a:defRPr>
    </a:lvl3pPr>
    <a:lvl4pPr marL="1371600" algn="l" rtl="0" fontAlgn="base">
      <a:spcBef>
        <a:spcPct val="0"/>
      </a:spcBef>
      <a:spcAft>
        <a:spcPct val="0"/>
      </a:spcAft>
      <a:defRPr kern="1200">
        <a:solidFill>
          <a:schemeClr val="tx1"/>
        </a:solidFill>
        <a:latin typeface="Tahoma" charset="0"/>
        <a:ea typeface="+mn-ea"/>
        <a:cs typeface="+mn-cs"/>
      </a:defRPr>
    </a:lvl4pPr>
    <a:lvl5pPr marL="1828800" algn="l" rtl="0" fontAlgn="base">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66FF33"/>
    <a:srgbClr val="D5FFC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78"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de-DE"/>
          </a:p>
        </p:txBody>
      </p:sp>
      <p:sp>
        <p:nvSpPr>
          <p:cNvPr id="747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de-DE"/>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747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de-DE"/>
          </a:p>
        </p:txBody>
      </p:sp>
      <p:sp>
        <p:nvSpPr>
          <p:cNvPr id="747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72496ED5-A6A5-4F9D-A20C-E60A601CDEBC}"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67589"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de-DE"/>
              <a:t>Formatvorlage des Untertitelmasters durch Klicken bearbeiten</a:t>
            </a:r>
          </a:p>
        </p:txBody>
      </p:sp>
      <p:sp>
        <p:nvSpPr>
          <p:cNvPr id="67593"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de-DE"/>
              <a:t>Titelmasterformat durch Klicken bearbeiten</a:t>
            </a:r>
          </a:p>
        </p:txBody>
      </p:sp>
      <p:sp>
        <p:nvSpPr>
          <p:cNvPr id="4" name="Datumsplatzhalter 3"/>
          <p:cNvSpPr>
            <a:spLocks noGrp="1"/>
          </p:cNvSpPr>
          <p:nvPr>
            <p:ph type="dt" sz="half" idx="10"/>
          </p:nvPr>
        </p:nvSpPr>
        <p:spPr/>
        <p:txBody>
          <a:bodyPr/>
          <a:lstStyle/>
          <a:p>
            <a:pPr>
              <a:defRPr/>
            </a:pPr>
            <a:r>
              <a:rPr lang="de-DE" smtClean="0"/>
              <a:t>10.05.2011</a:t>
            </a:r>
            <a:endParaRPr lang="de-DE" dirty="0"/>
          </a:p>
        </p:txBody>
      </p:sp>
      <p:sp>
        <p:nvSpPr>
          <p:cNvPr id="5" name="Foliennummernplatzhalter 4"/>
          <p:cNvSpPr>
            <a:spLocks noGrp="1"/>
          </p:cNvSpPr>
          <p:nvPr>
            <p:ph type="sldNum" sz="quarter" idx="11"/>
          </p:nvPr>
        </p:nvSpPr>
        <p:spPr/>
        <p:txBody>
          <a:bodyPr/>
          <a:lstStyle/>
          <a:p>
            <a:pPr>
              <a:defRPr/>
            </a:pPr>
            <a:fld id="{A1BC3F19-C3A4-44FB-87F7-BE0E263804B3}" type="slidenum">
              <a:rPr lang="de-DE" smtClean="0"/>
              <a:pPr>
                <a:defRPr/>
              </a:pPr>
              <a:t>‹Nr.›</a:t>
            </a:fld>
            <a:endParaRPr lang="de-DE"/>
          </a:p>
        </p:txBody>
      </p:sp>
      <p:sp>
        <p:nvSpPr>
          <p:cNvPr id="6" name="Fußzeilenplatzhalter 5"/>
          <p:cNvSpPr>
            <a:spLocks noGrp="1"/>
          </p:cNvSpPr>
          <p:nvPr>
            <p:ph type="ftr" sz="quarter" idx="12"/>
          </p:nvPr>
        </p:nvSpPr>
        <p:spPr/>
        <p:txBody>
          <a:bodyPr/>
          <a:lstStyle/>
          <a:p>
            <a:pPr>
              <a:defRPr/>
            </a:pPr>
            <a:r>
              <a:rPr lang="de-DE" smtClean="0"/>
              <a:t>Redakteursschulung für www.gs-halchter.de Christa Tabara</a:t>
            </a:r>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9"/>
          <p:cNvSpPr>
            <a:spLocks noGrp="1" noChangeArrowheads="1"/>
          </p:cNvSpPr>
          <p:nvPr>
            <p:ph type="sldNum" sz="quarter" idx="10"/>
          </p:nvPr>
        </p:nvSpPr>
        <p:spPr/>
        <p:txBody>
          <a:bodyPr/>
          <a:lstStyle>
            <a:lvl1pPr>
              <a:defRPr/>
            </a:lvl1pPr>
          </a:lstStyle>
          <a:p>
            <a:pPr>
              <a:defRPr/>
            </a:pPr>
            <a:fld id="{358315F4-B000-432D-9224-D61AB5661DD4}" type="slidenum">
              <a:rPr lang="de-DE"/>
              <a:pPr>
                <a:defRPr/>
              </a:pPr>
              <a:t>‹Nr.›</a:t>
            </a:fld>
            <a:endParaRPr lang="de-DE"/>
          </a:p>
        </p:txBody>
      </p:sp>
      <p:sp>
        <p:nvSpPr>
          <p:cNvPr id="5" name="Rectangle 11"/>
          <p:cNvSpPr>
            <a:spLocks noGrp="1" noChangeArrowheads="1"/>
          </p:cNvSpPr>
          <p:nvPr>
            <p:ph type="ftr" sz="quarter" idx="11"/>
          </p:nvPr>
        </p:nvSpPr>
        <p:spPr/>
        <p:txBody>
          <a:bodyPr/>
          <a:lstStyle>
            <a:lvl1pPr>
              <a:defRPr/>
            </a:lvl1pPr>
          </a:lstStyle>
          <a:p>
            <a:pPr>
              <a:defRPr/>
            </a:pPr>
            <a:r>
              <a:rPr lang="de-DE"/>
              <a:t>Redakteursschulung für www.gs-halchter.de Christa Tabara</a:t>
            </a:r>
          </a:p>
        </p:txBody>
      </p:sp>
      <p:sp>
        <p:nvSpPr>
          <p:cNvPr id="6" name="Rectangle 12"/>
          <p:cNvSpPr>
            <a:spLocks noGrp="1" noChangeArrowheads="1"/>
          </p:cNvSpPr>
          <p:nvPr>
            <p:ph type="dt" sz="half" idx="12"/>
          </p:nvPr>
        </p:nvSpPr>
        <p:spPr/>
        <p:txBody>
          <a:bodyPr/>
          <a:lstStyle>
            <a:lvl1pPr>
              <a:defRPr/>
            </a:lvl1pPr>
          </a:lstStyle>
          <a:p>
            <a:pPr>
              <a:defRPr/>
            </a:pPr>
            <a:r>
              <a:rPr lang="de-DE" dirty="0" smtClean="0"/>
              <a:t>10.05.2011</a:t>
            </a:r>
            <a:endParaRPr lang="de-D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21362"/>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21362"/>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9"/>
          <p:cNvSpPr>
            <a:spLocks noGrp="1" noChangeArrowheads="1"/>
          </p:cNvSpPr>
          <p:nvPr>
            <p:ph type="sldNum" sz="quarter" idx="10"/>
          </p:nvPr>
        </p:nvSpPr>
        <p:spPr/>
        <p:txBody>
          <a:bodyPr/>
          <a:lstStyle>
            <a:lvl1pPr>
              <a:defRPr/>
            </a:lvl1pPr>
          </a:lstStyle>
          <a:p>
            <a:pPr>
              <a:defRPr/>
            </a:pPr>
            <a:fld id="{9A9F3F2C-CA3F-46EA-839D-4359FA9F6B9E}" type="slidenum">
              <a:rPr lang="de-DE"/>
              <a:pPr>
                <a:defRPr/>
              </a:pPr>
              <a:t>‹Nr.›</a:t>
            </a:fld>
            <a:endParaRPr lang="de-DE"/>
          </a:p>
        </p:txBody>
      </p:sp>
      <p:sp>
        <p:nvSpPr>
          <p:cNvPr id="5" name="Rectangle 11"/>
          <p:cNvSpPr>
            <a:spLocks noGrp="1" noChangeArrowheads="1"/>
          </p:cNvSpPr>
          <p:nvPr>
            <p:ph type="ftr" sz="quarter" idx="11"/>
          </p:nvPr>
        </p:nvSpPr>
        <p:spPr/>
        <p:txBody>
          <a:bodyPr/>
          <a:lstStyle>
            <a:lvl1pPr>
              <a:defRPr/>
            </a:lvl1pPr>
          </a:lstStyle>
          <a:p>
            <a:pPr>
              <a:defRPr/>
            </a:pPr>
            <a:r>
              <a:rPr lang="de-DE"/>
              <a:t>Redakteursschulung für www.gs-halchter.de Christa Tabara</a:t>
            </a:r>
          </a:p>
        </p:txBody>
      </p:sp>
      <p:sp>
        <p:nvSpPr>
          <p:cNvPr id="6" name="Rectangle 12"/>
          <p:cNvSpPr>
            <a:spLocks noGrp="1" noChangeArrowheads="1"/>
          </p:cNvSpPr>
          <p:nvPr>
            <p:ph type="dt" sz="half" idx="12"/>
          </p:nvPr>
        </p:nvSpPr>
        <p:spPr/>
        <p:txBody>
          <a:bodyPr/>
          <a:lstStyle>
            <a:lvl1pPr>
              <a:defRPr/>
            </a:lvl1pPr>
          </a:lstStyle>
          <a:p>
            <a:pPr>
              <a:defRPr/>
            </a:pPr>
            <a:r>
              <a:rPr lang="de-DE" dirty="0" smtClean="0"/>
              <a:t>10.05.2011</a:t>
            </a:r>
          </a:p>
          <a:p>
            <a:pPr>
              <a:defRPr/>
            </a:pPr>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4" name="Picture 3"/>
          <p:cNvPicPr>
            <a:picLocks noChangeAspect="1" noChangeArrowheads="1"/>
          </p:cNvPicPr>
          <p:nvPr userDrawn="1"/>
        </p:nvPicPr>
        <p:blipFill>
          <a:blip r:embed="rId2" cstate="print"/>
          <a:srcRect/>
          <a:stretch>
            <a:fillRect/>
          </a:stretch>
        </p:blipFill>
        <p:spPr bwMode="auto">
          <a:xfrm>
            <a:off x="107950" y="115888"/>
            <a:ext cx="827088" cy="673100"/>
          </a:xfrm>
          <a:prstGeom prst="rect">
            <a:avLst/>
          </a:prstGeom>
          <a:noFill/>
          <a:ln w="9525">
            <a:noFill/>
            <a:miter lim="800000"/>
            <a:headEnd/>
            <a:tailEnd/>
          </a:ln>
        </p:spPr>
      </p:pic>
      <p:sp>
        <p:nvSpPr>
          <p:cNvPr id="2" name="Titel 1"/>
          <p:cNvSpPr>
            <a:spLocks noGrp="1"/>
          </p:cNvSpPr>
          <p:nvPr>
            <p:ph type="title"/>
          </p:nvPr>
        </p:nvSpPr>
        <p:spPr/>
        <p:txBody>
          <a:bodyPr/>
          <a:lstStyle>
            <a:lvl1pPr>
              <a:defRPr>
                <a:solidFill>
                  <a:schemeClr val="bg1">
                    <a:lumMod val="50000"/>
                  </a:schemeClr>
                </a:solidFill>
              </a:defRPr>
            </a:lvl1p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Datumsplatzhalter 4"/>
          <p:cNvSpPr>
            <a:spLocks noGrp="1"/>
          </p:cNvSpPr>
          <p:nvPr>
            <p:ph type="dt" sz="half" idx="10"/>
          </p:nvPr>
        </p:nvSpPr>
        <p:spPr/>
        <p:txBody>
          <a:bodyPr/>
          <a:lstStyle/>
          <a:p>
            <a:pPr>
              <a:defRPr/>
            </a:pPr>
            <a:r>
              <a:rPr lang="de-DE" smtClean="0"/>
              <a:t>10.05.2011</a:t>
            </a:r>
            <a:endParaRPr lang="de-DE" dirty="0"/>
          </a:p>
        </p:txBody>
      </p:sp>
      <p:sp>
        <p:nvSpPr>
          <p:cNvPr id="6" name="Foliennummernplatzhalter 5"/>
          <p:cNvSpPr>
            <a:spLocks noGrp="1"/>
          </p:cNvSpPr>
          <p:nvPr>
            <p:ph type="sldNum" sz="quarter" idx="11"/>
          </p:nvPr>
        </p:nvSpPr>
        <p:spPr/>
        <p:txBody>
          <a:bodyPr/>
          <a:lstStyle/>
          <a:p>
            <a:pPr>
              <a:defRPr/>
            </a:pPr>
            <a:fld id="{A1BC3F19-C3A4-44FB-87F7-BE0E263804B3}" type="slidenum">
              <a:rPr lang="de-DE" smtClean="0"/>
              <a:pPr>
                <a:defRPr/>
              </a:pPr>
              <a:t>‹Nr.›</a:t>
            </a:fld>
            <a:endParaRPr lang="de-DE"/>
          </a:p>
        </p:txBody>
      </p:sp>
      <p:sp>
        <p:nvSpPr>
          <p:cNvPr id="7" name="Fußzeilenplatzhalter 6"/>
          <p:cNvSpPr>
            <a:spLocks noGrp="1"/>
          </p:cNvSpPr>
          <p:nvPr>
            <p:ph type="ftr" sz="quarter" idx="12"/>
          </p:nvPr>
        </p:nvSpPr>
        <p:spPr/>
        <p:txBody>
          <a:bodyPr/>
          <a:lstStyle/>
          <a:p>
            <a:pPr>
              <a:defRPr/>
            </a:pPr>
            <a:r>
              <a:rPr lang="de-DE" smtClean="0"/>
              <a:t>Redakteursschulung für www.gs-halchter.de Christa Tabara</a:t>
            </a:r>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9"/>
          <p:cNvSpPr>
            <a:spLocks noGrp="1" noChangeArrowheads="1"/>
          </p:cNvSpPr>
          <p:nvPr>
            <p:ph type="sldNum" sz="quarter" idx="10"/>
          </p:nvPr>
        </p:nvSpPr>
        <p:spPr/>
        <p:txBody>
          <a:bodyPr/>
          <a:lstStyle>
            <a:lvl1pPr>
              <a:defRPr/>
            </a:lvl1pPr>
          </a:lstStyle>
          <a:p>
            <a:pPr>
              <a:defRPr/>
            </a:pPr>
            <a:fld id="{6629EE03-CA36-4783-A533-AB4E3AEB558B}" type="slidenum">
              <a:rPr lang="de-DE"/>
              <a:pPr>
                <a:defRPr/>
              </a:pPr>
              <a:t>‹Nr.›</a:t>
            </a:fld>
            <a:endParaRPr lang="de-DE"/>
          </a:p>
        </p:txBody>
      </p:sp>
      <p:sp>
        <p:nvSpPr>
          <p:cNvPr id="5" name="Rectangle 11"/>
          <p:cNvSpPr>
            <a:spLocks noGrp="1" noChangeArrowheads="1"/>
          </p:cNvSpPr>
          <p:nvPr>
            <p:ph type="ftr" sz="quarter" idx="11"/>
          </p:nvPr>
        </p:nvSpPr>
        <p:spPr/>
        <p:txBody>
          <a:bodyPr/>
          <a:lstStyle>
            <a:lvl1pPr>
              <a:defRPr/>
            </a:lvl1pPr>
          </a:lstStyle>
          <a:p>
            <a:pPr>
              <a:defRPr/>
            </a:pPr>
            <a:r>
              <a:rPr lang="de-DE"/>
              <a:t>Redakteursschulung für www.gs-halchter.de Christa Tabara</a:t>
            </a:r>
          </a:p>
        </p:txBody>
      </p:sp>
      <p:sp>
        <p:nvSpPr>
          <p:cNvPr id="6" name="Rectangle 12"/>
          <p:cNvSpPr>
            <a:spLocks noGrp="1" noChangeArrowheads="1"/>
          </p:cNvSpPr>
          <p:nvPr>
            <p:ph type="dt" sz="half" idx="12"/>
          </p:nvPr>
        </p:nvSpPr>
        <p:spPr/>
        <p:txBody>
          <a:bodyPr/>
          <a:lstStyle>
            <a:lvl1pPr>
              <a:defRPr/>
            </a:lvl1pPr>
          </a:lstStyle>
          <a:p>
            <a:pPr>
              <a:defRPr/>
            </a:pPr>
            <a:r>
              <a:rPr lang="de-DE" dirty="0" smtClean="0"/>
              <a:t>10.05.2011</a:t>
            </a:r>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9"/>
          <p:cNvSpPr>
            <a:spLocks noGrp="1" noChangeArrowheads="1"/>
          </p:cNvSpPr>
          <p:nvPr>
            <p:ph type="sldNum" sz="quarter" idx="10"/>
          </p:nvPr>
        </p:nvSpPr>
        <p:spPr/>
        <p:txBody>
          <a:bodyPr/>
          <a:lstStyle>
            <a:lvl1pPr>
              <a:defRPr/>
            </a:lvl1pPr>
          </a:lstStyle>
          <a:p>
            <a:pPr>
              <a:defRPr/>
            </a:pPr>
            <a:fld id="{47B678F8-88E9-4873-952D-FBD8FD1BDE06}" type="slidenum">
              <a:rPr lang="de-DE"/>
              <a:pPr>
                <a:defRPr/>
              </a:pPr>
              <a:t>‹Nr.›</a:t>
            </a:fld>
            <a:endParaRPr lang="de-DE"/>
          </a:p>
        </p:txBody>
      </p:sp>
      <p:sp>
        <p:nvSpPr>
          <p:cNvPr id="6" name="Rectangle 11"/>
          <p:cNvSpPr>
            <a:spLocks noGrp="1" noChangeArrowheads="1"/>
          </p:cNvSpPr>
          <p:nvPr>
            <p:ph type="ftr" sz="quarter" idx="11"/>
          </p:nvPr>
        </p:nvSpPr>
        <p:spPr/>
        <p:txBody>
          <a:bodyPr/>
          <a:lstStyle>
            <a:lvl1pPr>
              <a:defRPr/>
            </a:lvl1pPr>
          </a:lstStyle>
          <a:p>
            <a:pPr>
              <a:defRPr/>
            </a:pPr>
            <a:r>
              <a:rPr lang="de-DE"/>
              <a:t>Redakteursschulung für www.gs-halchter.de Christa Tabara</a:t>
            </a:r>
          </a:p>
        </p:txBody>
      </p:sp>
      <p:sp>
        <p:nvSpPr>
          <p:cNvPr id="7" name="Rectangle 12"/>
          <p:cNvSpPr>
            <a:spLocks noGrp="1" noChangeArrowheads="1"/>
          </p:cNvSpPr>
          <p:nvPr>
            <p:ph type="dt" sz="half" idx="12"/>
          </p:nvPr>
        </p:nvSpPr>
        <p:spPr/>
        <p:txBody>
          <a:bodyPr/>
          <a:lstStyle>
            <a:lvl1pPr>
              <a:defRPr/>
            </a:lvl1pPr>
          </a:lstStyle>
          <a:p>
            <a:pPr>
              <a:defRPr/>
            </a:pPr>
            <a:r>
              <a:rPr lang="de-DE" dirty="0" smtClean="0"/>
              <a:t>10.05.2011</a:t>
            </a:r>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9"/>
          <p:cNvSpPr>
            <a:spLocks noGrp="1" noChangeArrowheads="1"/>
          </p:cNvSpPr>
          <p:nvPr>
            <p:ph type="sldNum" sz="quarter" idx="10"/>
          </p:nvPr>
        </p:nvSpPr>
        <p:spPr/>
        <p:txBody>
          <a:bodyPr/>
          <a:lstStyle>
            <a:lvl1pPr>
              <a:defRPr/>
            </a:lvl1pPr>
          </a:lstStyle>
          <a:p>
            <a:pPr>
              <a:defRPr/>
            </a:pPr>
            <a:fld id="{68B3FE0F-12B3-47E0-8E80-D0020718A50A}" type="slidenum">
              <a:rPr lang="de-DE"/>
              <a:pPr>
                <a:defRPr/>
              </a:pPr>
              <a:t>‹Nr.›</a:t>
            </a:fld>
            <a:endParaRPr lang="de-DE"/>
          </a:p>
        </p:txBody>
      </p:sp>
      <p:sp>
        <p:nvSpPr>
          <p:cNvPr id="8" name="Rectangle 11"/>
          <p:cNvSpPr>
            <a:spLocks noGrp="1" noChangeArrowheads="1"/>
          </p:cNvSpPr>
          <p:nvPr>
            <p:ph type="ftr" sz="quarter" idx="11"/>
          </p:nvPr>
        </p:nvSpPr>
        <p:spPr/>
        <p:txBody>
          <a:bodyPr/>
          <a:lstStyle>
            <a:lvl1pPr>
              <a:defRPr/>
            </a:lvl1pPr>
          </a:lstStyle>
          <a:p>
            <a:pPr>
              <a:defRPr/>
            </a:pPr>
            <a:r>
              <a:rPr lang="de-DE"/>
              <a:t>Redakteursschulung für www.gs-halchter.de Christa Tabara</a:t>
            </a:r>
          </a:p>
        </p:txBody>
      </p:sp>
      <p:sp>
        <p:nvSpPr>
          <p:cNvPr id="9" name="Rectangle 12"/>
          <p:cNvSpPr>
            <a:spLocks noGrp="1" noChangeArrowheads="1"/>
          </p:cNvSpPr>
          <p:nvPr>
            <p:ph type="dt" sz="half" idx="12"/>
          </p:nvPr>
        </p:nvSpPr>
        <p:spPr/>
        <p:txBody>
          <a:bodyPr/>
          <a:lstStyle>
            <a:lvl1pPr>
              <a:defRPr/>
            </a:lvl1pPr>
          </a:lstStyle>
          <a:p>
            <a:pPr>
              <a:defRPr/>
            </a:pPr>
            <a:r>
              <a:rPr lang="de-DE" dirty="0" smtClean="0"/>
              <a:t>10.05.2011</a:t>
            </a:r>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9"/>
          <p:cNvSpPr>
            <a:spLocks noGrp="1" noChangeArrowheads="1"/>
          </p:cNvSpPr>
          <p:nvPr>
            <p:ph type="sldNum" sz="quarter" idx="10"/>
          </p:nvPr>
        </p:nvSpPr>
        <p:spPr/>
        <p:txBody>
          <a:bodyPr/>
          <a:lstStyle>
            <a:lvl1pPr>
              <a:defRPr/>
            </a:lvl1pPr>
          </a:lstStyle>
          <a:p>
            <a:pPr>
              <a:defRPr/>
            </a:pPr>
            <a:fld id="{C9C95A23-B63A-40A7-90AC-D95D9C952990}" type="slidenum">
              <a:rPr lang="de-DE"/>
              <a:pPr>
                <a:defRPr/>
              </a:pPr>
              <a:t>‹Nr.›</a:t>
            </a:fld>
            <a:endParaRPr lang="de-DE"/>
          </a:p>
        </p:txBody>
      </p:sp>
      <p:sp>
        <p:nvSpPr>
          <p:cNvPr id="4" name="Rectangle 11"/>
          <p:cNvSpPr>
            <a:spLocks noGrp="1" noChangeArrowheads="1"/>
          </p:cNvSpPr>
          <p:nvPr>
            <p:ph type="ftr" sz="quarter" idx="11"/>
          </p:nvPr>
        </p:nvSpPr>
        <p:spPr/>
        <p:txBody>
          <a:bodyPr/>
          <a:lstStyle>
            <a:lvl1pPr>
              <a:defRPr/>
            </a:lvl1pPr>
          </a:lstStyle>
          <a:p>
            <a:pPr>
              <a:defRPr/>
            </a:pPr>
            <a:r>
              <a:rPr lang="de-DE"/>
              <a:t>Redakteursschulung für www.gs-halchter.de Christa Tabara</a:t>
            </a:r>
          </a:p>
        </p:txBody>
      </p:sp>
      <p:sp>
        <p:nvSpPr>
          <p:cNvPr id="5" name="Rectangle 12"/>
          <p:cNvSpPr>
            <a:spLocks noGrp="1" noChangeArrowheads="1"/>
          </p:cNvSpPr>
          <p:nvPr>
            <p:ph type="dt" sz="half" idx="12"/>
          </p:nvPr>
        </p:nvSpPr>
        <p:spPr/>
        <p:txBody>
          <a:bodyPr/>
          <a:lstStyle>
            <a:lvl1pPr>
              <a:defRPr/>
            </a:lvl1pPr>
          </a:lstStyle>
          <a:p>
            <a:pPr>
              <a:defRPr/>
            </a:pPr>
            <a:r>
              <a:rPr lang="de-DE" dirty="0" smtClean="0"/>
              <a:t>10.05.2011</a:t>
            </a:r>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p:txBody>
          <a:bodyPr/>
          <a:lstStyle>
            <a:lvl1pPr>
              <a:defRPr/>
            </a:lvl1pPr>
          </a:lstStyle>
          <a:p>
            <a:pPr>
              <a:defRPr/>
            </a:pPr>
            <a:fld id="{1D98825F-F53E-40B5-ACE2-AB1B71916391}" type="slidenum">
              <a:rPr lang="de-DE"/>
              <a:pPr>
                <a:defRPr/>
              </a:pPr>
              <a:t>‹Nr.›</a:t>
            </a:fld>
            <a:endParaRPr lang="de-DE"/>
          </a:p>
        </p:txBody>
      </p:sp>
      <p:sp>
        <p:nvSpPr>
          <p:cNvPr id="3" name="Rectangle 11"/>
          <p:cNvSpPr>
            <a:spLocks noGrp="1" noChangeArrowheads="1"/>
          </p:cNvSpPr>
          <p:nvPr>
            <p:ph type="ftr" sz="quarter" idx="11"/>
          </p:nvPr>
        </p:nvSpPr>
        <p:spPr/>
        <p:txBody>
          <a:bodyPr/>
          <a:lstStyle>
            <a:lvl1pPr>
              <a:defRPr/>
            </a:lvl1pPr>
          </a:lstStyle>
          <a:p>
            <a:pPr>
              <a:defRPr/>
            </a:pPr>
            <a:r>
              <a:rPr lang="de-DE"/>
              <a:t>Redakteursschulung für www.gs-halchter.de Christa Tabara</a:t>
            </a:r>
          </a:p>
        </p:txBody>
      </p:sp>
      <p:sp>
        <p:nvSpPr>
          <p:cNvPr id="4" name="Rectangle 12"/>
          <p:cNvSpPr>
            <a:spLocks noGrp="1" noChangeArrowheads="1"/>
          </p:cNvSpPr>
          <p:nvPr>
            <p:ph type="dt" sz="half" idx="12"/>
          </p:nvPr>
        </p:nvSpPr>
        <p:spPr/>
        <p:txBody>
          <a:bodyPr/>
          <a:lstStyle>
            <a:lvl1pPr>
              <a:defRPr/>
            </a:lvl1pPr>
          </a:lstStyle>
          <a:p>
            <a:pPr>
              <a:defRPr/>
            </a:pPr>
            <a:r>
              <a:rPr lang="de-DE" dirty="0" smtClean="0"/>
              <a:t>10.05.2011</a:t>
            </a:r>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9"/>
          <p:cNvSpPr>
            <a:spLocks noGrp="1" noChangeArrowheads="1"/>
          </p:cNvSpPr>
          <p:nvPr>
            <p:ph type="sldNum" sz="quarter" idx="10"/>
          </p:nvPr>
        </p:nvSpPr>
        <p:spPr/>
        <p:txBody>
          <a:bodyPr/>
          <a:lstStyle>
            <a:lvl1pPr>
              <a:defRPr/>
            </a:lvl1pPr>
          </a:lstStyle>
          <a:p>
            <a:pPr>
              <a:defRPr/>
            </a:pPr>
            <a:fld id="{9E3620FA-8DFA-4B78-81E5-695891CC2EC8}" type="slidenum">
              <a:rPr lang="de-DE"/>
              <a:pPr>
                <a:defRPr/>
              </a:pPr>
              <a:t>‹Nr.›</a:t>
            </a:fld>
            <a:endParaRPr lang="de-DE"/>
          </a:p>
        </p:txBody>
      </p:sp>
      <p:sp>
        <p:nvSpPr>
          <p:cNvPr id="6" name="Rectangle 11"/>
          <p:cNvSpPr>
            <a:spLocks noGrp="1" noChangeArrowheads="1"/>
          </p:cNvSpPr>
          <p:nvPr>
            <p:ph type="ftr" sz="quarter" idx="11"/>
          </p:nvPr>
        </p:nvSpPr>
        <p:spPr/>
        <p:txBody>
          <a:bodyPr/>
          <a:lstStyle>
            <a:lvl1pPr>
              <a:defRPr/>
            </a:lvl1pPr>
          </a:lstStyle>
          <a:p>
            <a:pPr>
              <a:defRPr/>
            </a:pPr>
            <a:r>
              <a:rPr lang="de-DE"/>
              <a:t>Redakteursschulung für www.gs-halchter.de Christa Tabara</a:t>
            </a:r>
          </a:p>
        </p:txBody>
      </p:sp>
      <p:sp>
        <p:nvSpPr>
          <p:cNvPr id="7" name="Rectangle 12"/>
          <p:cNvSpPr>
            <a:spLocks noGrp="1" noChangeArrowheads="1"/>
          </p:cNvSpPr>
          <p:nvPr>
            <p:ph type="dt" sz="half" idx="12"/>
          </p:nvPr>
        </p:nvSpPr>
        <p:spPr/>
        <p:txBody>
          <a:bodyPr/>
          <a:lstStyle>
            <a:lvl1pPr>
              <a:defRPr/>
            </a:lvl1pPr>
          </a:lstStyle>
          <a:p>
            <a:pPr>
              <a:defRPr/>
            </a:pPr>
            <a:r>
              <a:rPr lang="de-DE" dirty="0" smtClean="0"/>
              <a:t>10.05.2011</a:t>
            </a:r>
            <a:endParaRPr lang="de-D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9"/>
          <p:cNvSpPr>
            <a:spLocks noGrp="1" noChangeArrowheads="1"/>
          </p:cNvSpPr>
          <p:nvPr>
            <p:ph type="sldNum" sz="quarter" idx="10"/>
          </p:nvPr>
        </p:nvSpPr>
        <p:spPr/>
        <p:txBody>
          <a:bodyPr/>
          <a:lstStyle>
            <a:lvl1pPr>
              <a:defRPr/>
            </a:lvl1pPr>
          </a:lstStyle>
          <a:p>
            <a:pPr>
              <a:defRPr/>
            </a:pPr>
            <a:fld id="{4C80376D-3FD6-406A-8E62-251F8B2B6347}" type="slidenum">
              <a:rPr lang="de-DE"/>
              <a:pPr>
                <a:defRPr/>
              </a:pPr>
              <a:t>‹Nr.›</a:t>
            </a:fld>
            <a:endParaRPr lang="de-DE"/>
          </a:p>
        </p:txBody>
      </p:sp>
      <p:sp>
        <p:nvSpPr>
          <p:cNvPr id="6" name="Rectangle 11"/>
          <p:cNvSpPr>
            <a:spLocks noGrp="1" noChangeArrowheads="1"/>
          </p:cNvSpPr>
          <p:nvPr>
            <p:ph type="ftr" sz="quarter" idx="11"/>
          </p:nvPr>
        </p:nvSpPr>
        <p:spPr/>
        <p:txBody>
          <a:bodyPr/>
          <a:lstStyle>
            <a:lvl1pPr>
              <a:defRPr/>
            </a:lvl1pPr>
          </a:lstStyle>
          <a:p>
            <a:pPr>
              <a:defRPr/>
            </a:pPr>
            <a:r>
              <a:rPr lang="de-DE"/>
              <a:t>Redakteursschulung für www.gs-halchter.de Christa Tabara</a:t>
            </a:r>
          </a:p>
        </p:txBody>
      </p:sp>
      <p:sp>
        <p:nvSpPr>
          <p:cNvPr id="7" name="Rectangle 12"/>
          <p:cNvSpPr>
            <a:spLocks noGrp="1" noChangeArrowheads="1"/>
          </p:cNvSpPr>
          <p:nvPr>
            <p:ph type="dt" sz="half" idx="12"/>
          </p:nvPr>
        </p:nvSpPr>
        <p:spPr/>
        <p:txBody>
          <a:bodyPr/>
          <a:lstStyle>
            <a:lvl1pPr>
              <a:defRPr/>
            </a:lvl1pPr>
          </a:lstStyle>
          <a:p>
            <a:pPr>
              <a:defRPr/>
            </a:pPr>
            <a:r>
              <a:rPr lang="de-DE" dirty="0" smtClean="0"/>
              <a:t>10.05.2011</a:t>
            </a:r>
            <a:endParaRPr lang="de-D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5FFC7"/>
        </a:solidFill>
        <a:effectLst/>
      </p:bgPr>
    </p:bg>
    <p:spTree>
      <p:nvGrpSpPr>
        <p:cNvPr id="1" name=""/>
        <p:cNvGrpSpPr/>
        <p:nvPr/>
      </p:nvGrpSpPr>
      <p:grpSpPr>
        <a:xfrm>
          <a:off x="0" y="0"/>
          <a:ext cx="0" cy="0"/>
          <a:chOff x="0" y="0"/>
          <a:chExt cx="0" cy="0"/>
        </a:xfrm>
      </p:grpSpPr>
      <p:sp>
        <p:nvSpPr>
          <p:cNvPr id="66565"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de-DE" dirty="0" smtClean="0"/>
              <a:t>Titelmasterformat durch Klicken bearbeiten</a:t>
            </a:r>
          </a:p>
        </p:txBody>
      </p:sp>
      <p:sp>
        <p:nvSpPr>
          <p:cNvPr id="1027" name="Rectangle 6"/>
          <p:cNvSpPr>
            <a:spLocks noGrp="1" noChangeArrowheads="1"/>
          </p:cNvSpPr>
          <p:nvPr>
            <p:ph type="body" idx="1"/>
          </p:nvPr>
        </p:nvSpPr>
        <p:spPr bwMode="auto">
          <a:xfrm>
            <a:off x="468313" y="1628775"/>
            <a:ext cx="8218487" cy="4467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66569"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bg1">
                    <a:lumMod val="50000"/>
                  </a:schemeClr>
                </a:solidFill>
                <a:effectLst>
                  <a:outerShdw blurRad="38100" dist="38100" dir="2700000" algn="tl">
                    <a:srgbClr val="000000"/>
                  </a:outerShdw>
                </a:effectLst>
              </a:defRPr>
            </a:lvl1pPr>
          </a:lstStyle>
          <a:p>
            <a:pPr>
              <a:defRPr/>
            </a:pPr>
            <a:fld id="{A1BC3F19-C3A4-44FB-87F7-BE0E263804B3}" type="slidenum">
              <a:rPr lang="de-DE"/>
              <a:pPr>
                <a:defRPr/>
              </a:pPr>
              <a:t>‹Nr.›</a:t>
            </a:fld>
            <a:endParaRPr lang="de-DE"/>
          </a:p>
        </p:txBody>
      </p:sp>
      <p:sp>
        <p:nvSpPr>
          <p:cNvPr id="66571" name="Rectangle 11"/>
          <p:cNvSpPr>
            <a:spLocks noGrp="1" noChangeArrowheads="1"/>
          </p:cNvSpPr>
          <p:nvPr>
            <p:ph type="ftr" sz="quarter" idx="3"/>
          </p:nvPr>
        </p:nvSpPr>
        <p:spPr bwMode="auto">
          <a:xfrm>
            <a:off x="2700338" y="6245225"/>
            <a:ext cx="37433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bg1">
                    <a:lumMod val="50000"/>
                  </a:schemeClr>
                </a:solidFill>
                <a:latin typeface="Arial" charset="0"/>
              </a:defRPr>
            </a:lvl1pPr>
          </a:lstStyle>
          <a:p>
            <a:pPr>
              <a:defRPr/>
            </a:pPr>
            <a:r>
              <a:rPr lang="de-DE"/>
              <a:t>Redakteursschulung für www.gs-halchter.de Christa Tabara</a:t>
            </a:r>
          </a:p>
        </p:txBody>
      </p:sp>
      <p:sp>
        <p:nvSpPr>
          <p:cNvPr id="66572" name="Rectangle 12"/>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1">
                    <a:lumMod val="50000"/>
                  </a:schemeClr>
                </a:solidFill>
                <a:latin typeface="Arial" charset="0"/>
              </a:defRPr>
            </a:lvl1pPr>
          </a:lstStyle>
          <a:p>
            <a:pPr>
              <a:defRPr/>
            </a:pPr>
            <a:r>
              <a:rPr lang="de-DE" dirty="0" smtClean="0"/>
              <a:t>10.05.2011</a:t>
            </a:r>
            <a:endParaRPr lang="de-DE" dirty="0"/>
          </a:p>
        </p:txBody>
      </p:sp>
      <p:pic>
        <p:nvPicPr>
          <p:cNvPr id="1031" name="Picture 3"/>
          <p:cNvPicPr>
            <a:picLocks noChangeAspect="1" noChangeArrowheads="1"/>
          </p:cNvPicPr>
          <p:nvPr userDrawn="1"/>
        </p:nvPicPr>
        <p:blipFill>
          <a:blip r:embed="rId13" cstate="print"/>
          <a:srcRect/>
          <a:stretch>
            <a:fillRect/>
          </a:stretch>
        </p:blipFill>
        <p:spPr bwMode="auto">
          <a:xfrm>
            <a:off x="107950" y="115888"/>
            <a:ext cx="827088" cy="67310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rgbClr val="39000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rgbClr val="390000"/>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rgbClr val="390000"/>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rgbClr val="390000"/>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rgbClr val="390000"/>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rgbClr val="66FF33"/>
        </a:buClr>
        <a:buSzPct val="80000"/>
        <a:buFont typeface="Wingdings" pitchFamily="2" charset="2"/>
        <a:buChar char="n"/>
        <a:defRPr sz="3200">
          <a:solidFill>
            <a:srgbClr val="390000"/>
          </a:solidFill>
          <a:latin typeface="+mn-lt"/>
          <a:ea typeface="+mn-ea"/>
          <a:cs typeface="+mn-cs"/>
        </a:defRPr>
      </a:lvl1pPr>
      <a:lvl2pPr marL="742950" indent="-285750" algn="l" rtl="0" eaLnBrk="0" fontAlgn="base" hangingPunct="0">
        <a:spcBef>
          <a:spcPct val="20000"/>
        </a:spcBef>
        <a:spcAft>
          <a:spcPct val="0"/>
        </a:spcAft>
        <a:buClr>
          <a:srgbClr val="66FF33"/>
        </a:buClr>
        <a:buChar char="–"/>
        <a:defRPr sz="2800">
          <a:solidFill>
            <a:srgbClr val="390000"/>
          </a:solidFill>
          <a:latin typeface="+mn-lt"/>
        </a:defRPr>
      </a:lvl2pPr>
      <a:lvl3pPr marL="1143000" indent="-228600" algn="l" rtl="0" eaLnBrk="0" fontAlgn="base" hangingPunct="0">
        <a:spcBef>
          <a:spcPct val="20000"/>
        </a:spcBef>
        <a:spcAft>
          <a:spcPct val="0"/>
        </a:spcAft>
        <a:buClr>
          <a:srgbClr val="66FF33"/>
        </a:buClr>
        <a:buFont typeface="Wingdings" pitchFamily="2" charset="2"/>
        <a:buChar char="§"/>
        <a:defRPr sz="2400">
          <a:solidFill>
            <a:srgbClr val="390000"/>
          </a:solidFill>
          <a:latin typeface="+mn-lt"/>
        </a:defRPr>
      </a:lvl3pPr>
      <a:lvl4pPr marL="1600200" indent="-228600" algn="l" rtl="0" eaLnBrk="0" fontAlgn="base" hangingPunct="0">
        <a:spcBef>
          <a:spcPct val="20000"/>
        </a:spcBef>
        <a:spcAft>
          <a:spcPct val="0"/>
        </a:spcAft>
        <a:buClr>
          <a:srgbClr val="66FF33"/>
        </a:buClr>
        <a:buChar char="–"/>
        <a:defRPr sz="2000">
          <a:solidFill>
            <a:srgbClr val="390000"/>
          </a:solidFill>
          <a:latin typeface="+mn-lt"/>
        </a:defRPr>
      </a:lvl4pPr>
      <a:lvl5pPr marL="2057400" indent="-228600" algn="l" rtl="0" eaLnBrk="0" fontAlgn="base" hangingPunct="0">
        <a:spcBef>
          <a:spcPct val="20000"/>
        </a:spcBef>
        <a:spcAft>
          <a:spcPct val="0"/>
        </a:spcAft>
        <a:buClr>
          <a:srgbClr val="66FF33"/>
        </a:buClr>
        <a:buFont typeface="Wingdings" pitchFamily="2" charset="2"/>
        <a:buChar char="§"/>
        <a:defRPr sz="2000">
          <a:solidFill>
            <a:srgbClr val="390000"/>
          </a:solidFill>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de-DE" dirty="0" smtClean="0">
                <a:solidFill>
                  <a:schemeClr val="bg1">
                    <a:lumMod val="50000"/>
                  </a:schemeClr>
                </a:solidFill>
              </a:rPr>
              <a:t>Die Arbeit eines Redakteurs von</a:t>
            </a:r>
          </a:p>
        </p:txBody>
      </p:sp>
      <p:sp>
        <p:nvSpPr>
          <p:cNvPr id="13315" name="Rectangle 3"/>
          <p:cNvSpPr>
            <a:spLocks noGrp="1" noChangeArrowheads="1"/>
          </p:cNvSpPr>
          <p:nvPr>
            <p:ph type="subTitle" idx="1"/>
          </p:nvPr>
        </p:nvSpPr>
        <p:spPr/>
        <p:txBody>
          <a:bodyPr/>
          <a:lstStyle/>
          <a:p>
            <a:pPr eaLnBrk="1" hangingPunct="1"/>
            <a:r>
              <a:rPr lang="de-DE" dirty="0" smtClean="0"/>
              <a:t>http://www.gs-halchter.de/</a:t>
            </a:r>
          </a:p>
          <a:p>
            <a:pPr eaLnBrk="1" hangingPunct="1"/>
            <a:r>
              <a:rPr lang="de-DE" b="1" dirty="0" smtClean="0"/>
              <a:t>Einfügen von Bildern und Anlegen </a:t>
            </a:r>
            <a:r>
              <a:rPr lang="de-DE" b="1" dirty="0" smtClean="0"/>
              <a:t>von Fotogalerien</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3"/>
          <p:cNvSpPr>
            <a:spLocks noGrp="1"/>
          </p:cNvSpPr>
          <p:nvPr>
            <p:ph type="sldNum" sz="quarter" idx="11"/>
          </p:nvPr>
        </p:nvSpPr>
        <p:spPr>
          <a:xfrm>
            <a:off x="6553200" y="6248400"/>
            <a:ext cx="2133600" cy="457200"/>
          </a:xfrm>
        </p:spPr>
        <p:txBody>
          <a:bodyPr/>
          <a:lstStyle/>
          <a:p>
            <a:pPr>
              <a:defRPr/>
            </a:pPr>
            <a:fld id="{EE04E48C-F72B-4492-8F86-478D9657CC1E}" type="slidenum">
              <a:rPr lang="de-DE"/>
              <a:pPr>
                <a:defRPr/>
              </a:pPr>
              <a:t>10</a:t>
            </a:fld>
            <a:endParaRPr lang="de-DE"/>
          </a:p>
        </p:txBody>
      </p:sp>
      <p:sp>
        <p:nvSpPr>
          <p:cNvPr id="81922" name="Rectangle 2"/>
          <p:cNvSpPr>
            <a:spLocks noGrp="1" noChangeArrowheads="1"/>
          </p:cNvSpPr>
          <p:nvPr>
            <p:ph type="title"/>
          </p:nvPr>
        </p:nvSpPr>
        <p:spPr>
          <a:xfrm>
            <a:off x="457200" y="44450"/>
            <a:ext cx="8229600" cy="1143000"/>
          </a:xfrm>
        </p:spPr>
        <p:txBody>
          <a:bodyPr/>
          <a:lstStyle/>
          <a:p>
            <a:pPr eaLnBrk="1" hangingPunct="1">
              <a:defRPr/>
            </a:pPr>
            <a:r>
              <a:rPr lang="de-DE" dirty="0" smtClean="0"/>
              <a:t>Artikel erstellen 2</a:t>
            </a:r>
          </a:p>
        </p:txBody>
      </p:sp>
      <p:sp>
        <p:nvSpPr>
          <p:cNvPr id="20484" name="Rectangle 3"/>
          <p:cNvSpPr>
            <a:spLocks noGrp="1" noChangeArrowheads="1"/>
          </p:cNvSpPr>
          <p:nvPr>
            <p:ph type="body" idx="1"/>
          </p:nvPr>
        </p:nvSpPr>
        <p:spPr>
          <a:xfrm>
            <a:off x="395288" y="1125538"/>
            <a:ext cx="8229600" cy="4495800"/>
          </a:xfrm>
        </p:spPr>
        <p:txBody>
          <a:bodyPr/>
          <a:lstStyle/>
          <a:p>
            <a:pPr eaLnBrk="1" hangingPunct="1"/>
            <a:r>
              <a:rPr lang="de-DE" smtClean="0">
                <a:solidFill>
                  <a:srgbClr val="390000"/>
                </a:solidFill>
              </a:rPr>
              <a:t>Im rechten Fensterbereich auf „Neuen Artikel erstellen“ klicken:</a:t>
            </a:r>
          </a:p>
          <a:p>
            <a:pPr eaLnBrk="1" hangingPunct="1"/>
            <a:endParaRPr lang="de-DE" smtClean="0">
              <a:solidFill>
                <a:srgbClr val="390000"/>
              </a:solidFill>
            </a:endParaRPr>
          </a:p>
        </p:txBody>
      </p:sp>
      <p:sp>
        <p:nvSpPr>
          <p:cNvPr id="10246" name="Fußzeilenplatzhalter 9"/>
          <p:cNvSpPr>
            <a:spLocks noGrp="1"/>
          </p:cNvSpPr>
          <p:nvPr>
            <p:ph type="ftr" sz="quarter" idx="12"/>
          </p:nvPr>
        </p:nvSpPr>
        <p:spPr>
          <a:xfrm>
            <a:off x="2700338" y="6245225"/>
            <a:ext cx="3743325" cy="476250"/>
          </a:xfrm>
        </p:spPr>
        <p:txBody>
          <a:bodyPr/>
          <a:lstStyle/>
          <a:p>
            <a:pPr>
              <a:defRPr/>
            </a:pPr>
            <a:r>
              <a:rPr lang="de-DE"/>
              <a:t>Redakteursschulung für www.gs-halchter.de Christa Tabara</a:t>
            </a:r>
          </a:p>
        </p:txBody>
      </p:sp>
      <p:pic>
        <p:nvPicPr>
          <p:cNvPr id="20487" name="Picture 9"/>
          <p:cNvPicPr>
            <a:picLocks noChangeAspect="1" noChangeArrowheads="1"/>
          </p:cNvPicPr>
          <p:nvPr/>
        </p:nvPicPr>
        <p:blipFill>
          <a:blip r:embed="rId2" cstate="print"/>
          <a:srcRect/>
          <a:stretch>
            <a:fillRect/>
          </a:stretch>
        </p:blipFill>
        <p:spPr bwMode="auto">
          <a:xfrm>
            <a:off x="395288" y="2276475"/>
            <a:ext cx="7615237" cy="3760788"/>
          </a:xfrm>
          <a:prstGeom prst="rect">
            <a:avLst/>
          </a:prstGeom>
          <a:noFill/>
          <a:ln w="9525">
            <a:noFill/>
            <a:miter lim="800000"/>
            <a:headEnd/>
            <a:tailEnd/>
          </a:ln>
        </p:spPr>
      </p:pic>
      <p:sp>
        <p:nvSpPr>
          <p:cNvPr id="20488" name="Rectangle 5"/>
          <p:cNvSpPr>
            <a:spLocks noChangeArrowheads="1"/>
          </p:cNvSpPr>
          <p:nvPr/>
        </p:nvSpPr>
        <p:spPr bwMode="auto">
          <a:xfrm>
            <a:off x="2482850" y="4435475"/>
            <a:ext cx="1368425" cy="288925"/>
          </a:xfrm>
          <a:prstGeom prst="rect">
            <a:avLst/>
          </a:prstGeom>
          <a:noFill/>
          <a:ln w="38100">
            <a:solidFill>
              <a:schemeClr val="accent1"/>
            </a:solidFill>
            <a:miter lim="800000"/>
            <a:headEnd/>
            <a:tailEnd/>
          </a:ln>
        </p:spPr>
        <p:txBody>
          <a:bodyPr wrap="none" anchor="ctr"/>
          <a:lstStyle/>
          <a:p>
            <a:endParaRPr lang="de-DE"/>
          </a:p>
        </p:txBody>
      </p:sp>
      <p:sp>
        <p:nvSpPr>
          <p:cNvPr id="9" name="Datumsplatzhalter 8"/>
          <p:cNvSpPr>
            <a:spLocks noGrp="1"/>
          </p:cNvSpPr>
          <p:nvPr>
            <p:ph type="dt" sz="half" idx="10"/>
          </p:nvPr>
        </p:nvSpPr>
        <p:spPr>
          <a:xfrm>
            <a:off x="457200" y="6245225"/>
            <a:ext cx="2133600" cy="476250"/>
          </a:xfrm>
        </p:spPr>
        <p:txBody>
          <a:bodyPr/>
          <a:lstStyle/>
          <a:p>
            <a:pPr>
              <a:defRPr/>
            </a:pPr>
            <a:r>
              <a:rPr lang="de-DE" dirty="0" smtClean="0"/>
              <a:t>10.05.2011</a:t>
            </a:r>
            <a:endParaRPr lang="de-DE"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a:xfrm>
            <a:off x="6553200" y="6248400"/>
            <a:ext cx="2133600" cy="457200"/>
          </a:xfrm>
        </p:spPr>
        <p:txBody>
          <a:bodyPr/>
          <a:lstStyle/>
          <a:p>
            <a:pPr>
              <a:defRPr/>
            </a:pPr>
            <a:fld id="{E8DEB270-BD72-4CE4-80BB-6907DACC1CF8}" type="slidenum">
              <a:rPr lang="de-DE"/>
              <a:pPr>
                <a:defRPr/>
              </a:pPr>
              <a:t>11</a:t>
            </a:fld>
            <a:endParaRPr lang="de-DE"/>
          </a:p>
        </p:txBody>
      </p:sp>
      <p:sp>
        <p:nvSpPr>
          <p:cNvPr id="82946" name="Rectangle 2"/>
          <p:cNvSpPr>
            <a:spLocks noGrp="1" noChangeArrowheads="1"/>
          </p:cNvSpPr>
          <p:nvPr>
            <p:ph type="title"/>
          </p:nvPr>
        </p:nvSpPr>
        <p:spPr>
          <a:xfrm>
            <a:off x="457200" y="44450"/>
            <a:ext cx="8229600" cy="1143000"/>
          </a:xfrm>
        </p:spPr>
        <p:txBody>
          <a:bodyPr/>
          <a:lstStyle/>
          <a:p>
            <a:pPr eaLnBrk="1" hangingPunct="1">
              <a:defRPr/>
            </a:pPr>
            <a:r>
              <a:rPr lang="de-DE" dirty="0" smtClean="0"/>
              <a:t>Artikel erstellen 3</a:t>
            </a:r>
          </a:p>
        </p:txBody>
      </p:sp>
      <p:sp>
        <p:nvSpPr>
          <p:cNvPr id="21508" name="Rectangle 3"/>
          <p:cNvSpPr>
            <a:spLocks noGrp="1" noChangeArrowheads="1"/>
          </p:cNvSpPr>
          <p:nvPr>
            <p:ph type="body" idx="1"/>
          </p:nvPr>
        </p:nvSpPr>
        <p:spPr>
          <a:xfrm>
            <a:off x="107950" y="1196975"/>
            <a:ext cx="8578850" cy="4895850"/>
          </a:xfrm>
        </p:spPr>
        <p:txBody>
          <a:bodyPr/>
          <a:lstStyle/>
          <a:p>
            <a:pPr eaLnBrk="1" hangingPunct="1"/>
            <a:r>
              <a:rPr lang="de-DE" sz="3000" dirty="0" smtClean="0">
                <a:solidFill>
                  <a:srgbClr val="390000"/>
                </a:solidFill>
              </a:rPr>
              <a:t>Im neu erschienene Bereich rechts nur folgende Felder ausfüllen/anklicken:</a:t>
            </a:r>
          </a:p>
          <a:p>
            <a:pPr lvl="1" eaLnBrk="1" hangingPunct="1"/>
            <a:r>
              <a:rPr lang="de-DE" dirty="0" smtClean="0">
                <a:solidFill>
                  <a:srgbClr val="390000"/>
                </a:solidFill>
              </a:rPr>
              <a:t>Titel</a:t>
            </a:r>
          </a:p>
          <a:p>
            <a:pPr lvl="1" eaLnBrk="1" hangingPunct="1"/>
            <a:r>
              <a:rPr lang="de-DE" dirty="0" smtClean="0">
                <a:solidFill>
                  <a:srgbClr val="390000"/>
                </a:solidFill>
              </a:rPr>
              <a:t>Online (</a:t>
            </a:r>
            <a:r>
              <a:rPr lang="de-DE" b="1" dirty="0" smtClean="0">
                <a:solidFill>
                  <a:srgbClr val="390000"/>
                </a:solidFill>
              </a:rPr>
              <a:t>kein</a:t>
            </a:r>
            <a:r>
              <a:rPr lang="de-DE" dirty="0" smtClean="0">
                <a:solidFill>
                  <a:srgbClr val="390000"/>
                </a:solidFill>
              </a:rPr>
              <a:t> Haken bei „Startartikel</a:t>
            </a:r>
            <a:r>
              <a:rPr lang="de-DE" dirty="0" smtClean="0">
                <a:solidFill>
                  <a:srgbClr val="390000"/>
                </a:solidFill>
              </a:rPr>
              <a:t>“!)</a:t>
            </a:r>
          </a:p>
          <a:p>
            <a:pPr eaLnBrk="1" hangingPunct="1"/>
            <a:r>
              <a:rPr lang="de-DE" dirty="0" smtClean="0">
                <a:solidFill>
                  <a:srgbClr val="390000"/>
                </a:solidFill>
              </a:rPr>
              <a:t>Bei „Titel“ soll ein passender Name für die Fotogalerie gewählt werden (Leerzeichen sind erlaubt!) und durch „ Vorschau“ (Leerzeichen vor Vorschau) ergänzt werden.</a:t>
            </a:r>
            <a:endParaRPr lang="de-DE" dirty="0" smtClean="0">
              <a:solidFill>
                <a:srgbClr val="390000"/>
              </a:solidFill>
            </a:endParaRPr>
          </a:p>
        </p:txBody>
      </p:sp>
      <p:sp>
        <p:nvSpPr>
          <p:cNvPr id="11270" name="Fußzeilenplatzhalter 7"/>
          <p:cNvSpPr>
            <a:spLocks noGrp="1"/>
          </p:cNvSpPr>
          <p:nvPr>
            <p:ph type="ftr" sz="quarter" idx="12"/>
          </p:nvPr>
        </p:nvSpPr>
        <p:spPr>
          <a:xfrm>
            <a:off x="2700338" y="6245225"/>
            <a:ext cx="3743325" cy="476250"/>
          </a:xfrm>
        </p:spPr>
        <p:txBody>
          <a:bodyPr/>
          <a:lstStyle/>
          <a:p>
            <a:pPr>
              <a:defRPr/>
            </a:pPr>
            <a:r>
              <a:rPr lang="de-DE"/>
              <a:t>Redakteursschulung für www.gs-halchter.de Christa Tabara</a:t>
            </a:r>
          </a:p>
        </p:txBody>
      </p:sp>
      <p:sp>
        <p:nvSpPr>
          <p:cNvPr id="7" name="Datumsplatzhalter 6"/>
          <p:cNvSpPr>
            <a:spLocks noGrp="1"/>
          </p:cNvSpPr>
          <p:nvPr>
            <p:ph type="dt" sz="half" idx="10"/>
          </p:nvPr>
        </p:nvSpPr>
        <p:spPr>
          <a:xfrm>
            <a:off x="457200" y="6245225"/>
            <a:ext cx="2133600" cy="476250"/>
          </a:xfrm>
        </p:spPr>
        <p:txBody>
          <a:bodyPr/>
          <a:lstStyle/>
          <a:p>
            <a:pPr>
              <a:defRPr/>
            </a:pPr>
            <a:r>
              <a:rPr lang="de-DE" dirty="0" smtClean="0"/>
              <a:t>10.05.2011</a:t>
            </a:r>
            <a:endParaRPr lang="de-D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a:xfrm>
            <a:off x="6553200" y="6248400"/>
            <a:ext cx="2133600" cy="457200"/>
          </a:xfrm>
        </p:spPr>
        <p:txBody>
          <a:bodyPr/>
          <a:lstStyle/>
          <a:p>
            <a:pPr>
              <a:defRPr/>
            </a:pPr>
            <a:fld id="{E8DEB270-BD72-4CE4-80BB-6907DACC1CF8}" type="slidenum">
              <a:rPr lang="de-DE"/>
              <a:pPr>
                <a:defRPr/>
              </a:pPr>
              <a:t>12</a:t>
            </a:fld>
            <a:endParaRPr lang="de-DE"/>
          </a:p>
        </p:txBody>
      </p:sp>
      <p:sp>
        <p:nvSpPr>
          <p:cNvPr id="82946" name="Rectangle 2"/>
          <p:cNvSpPr>
            <a:spLocks noGrp="1" noChangeArrowheads="1"/>
          </p:cNvSpPr>
          <p:nvPr>
            <p:ph type="title"/>
          </p:nvPr>
        </p:nvSpPr>
        <p:spPr>
          <a:xfrm>
            <a:off x="457200" y="44450"/>
            <a:ext cx="8229600" cy="1143000"/>
          </a:xfrm>
        </p:spPr>
        <p:txBody>
          <a:bodyPr/>
          <a:lstStyle/>
          <a:p>
            <a:pPr eaLnBrk="1" hangingPunct="1">
              <a:defRPr/>
            </a:pPr>
            <a:r>
              <a:rPr lang="de-DE" dirty="0" smtClean="0"/>
              <a:t>Artikel erstellen </a:t>
            </a:r>
            <a:r>
              <a:rPr lang="de-DE" dirty="0" smtClean="0"/>
              <a:t>4</a:t>
            </a:r>
            <a:endParaRPr lang="de-DE" dirty="0" smtClean="0"/>
          </a:p>
        </p:txBody>
      </p:sp>
      <p:sp>
        <p:nvSpPr>
          <p:cNvPr id="21508" name="Rectangle 3"/>
          <p:cNvSpPr>
            <a:spLocks noGrp="1" noChangeArrowheads="1"/>
          </p:cNvSpPr>
          <p:nvPr>
            <p:ph type="body" idx="1"/>
          </p:nvPr>
        </p:nvSpPr>
        <p:spPr>
          <a:xfrm>
            <a:off x="107950" y="1196975"/>
            <a:ext cx="8578850" cy="4895850"/>
          </a:xfrm>
        </p:spPr>
        <p:txBody>
          <a:bodyPr/>
          <a:lstStyle/>
          <a:p>
            <a:pPr eaLnBrk="1" hangingPunct="1"/>
            <a:r>
              <a:rPr lang="de-DE" sz="3000" dirty="0" smtClean="0">
                <a:solidFill>
                  <a:srgbClr val="390000"/>
                </a:solidFill>
              </a:rPr>
              <a:t>Für </a:t>
            </a:r>
            <a:r>
              <a:rPr lang="de-DE" sz="3000" b="1" dirty="0" smtClean="0">
                <a:solidFill>
                  <a:srgbClr val="390000"/>
                </a:solidFill>
              </a:rPr>
              <a:t>Aktuelles </a:t>
            </a:r>
            <a:r>
              <a:rPr lang="de-DE" sz="3000" dirty="0" smtClean="0">
                <a:solidFill>
                  <a:srgbClr val="390000"/>
                </a:solidFill>
              </a:rPr>
              <a:t>und</a:t>
            </a:r>
            <a:r>
              <a:rPr lang="de-DE" sz="3000" b="1" dirty="0" smtClean="0">
                <a:solidFill>
                  <a:srgbClr val="390000"/>
                </a:solidFill>
              </a:rPr>
              <a:t> Fotogalerien</a:t>
            </a:r>
            <a:r>
              <a:rPr lang="de-DE" sz="3000" dirty="0" smtClean="0">
                <a:solidFill>
                  <a:srgbClr val="390000"/>
                </a:solidFill>
              </a:rPr>
              <a:t> (nicht für normale Artikel) muss </a:t>
            </a:r>
            <a:r>
              <a:rPr lang="de-DE" sz="3000" b="1" dirty="0" smtClean="0">
                <a:solidFill>
                  <a:srgbClr val="390000"/>
                </a:solidFill>
              </a:rPr>
              <a:t>zusätzlich</a:t>
            </a:r>
            <a:r>
              <a:rPr lang="de-DE" sz="3000" dirty="0" smtClean="0">
                <a:solidFill>
                  <a:srgbClr val="390000"/>
                </a:solidFill>
              </a:rPr>
              <a:t> das Feld „Zeitsteuerung aktivieren“ angeklickt werden. Beim „Startdatum“ wird das aktuelle Datum eingetragen, bei „Endzeitpunkt“ aktuelles Datum + (z. B.) 6 Monate.</a:t>
            </a:r>
          </a:p>
        </p:txBody>
      </p:sp>
      <p:sp>
        <p:nvSpPr>
          <p:cNvPr id="11270" name="Fußzeilenplatzhalter 7"/>
          <p:cNvSpPr>
            <a:spLocks noGrp="1"/>
          </p:cNvSpPr>
          <p:nvPr>
            <p:ph type="ftr" sz="quarter" idx="12"/>
          </p:nvPr>
        </p:nvSpPr>
        <p:spPr>
          <a:xfrm>
            <a:off x="2700338" y="6245225"/>
            <a:ext cx="3743325" cy="476250"/>
          </a:xfrm>
        </p:spPr>
        <p:txBody>
          <a:bodyPr/>
          <a:lstStyle/>
          <a:p>
            <a:pPr>
              <a:defRPr/>
            </a:pPr>
            <a:r>
              <a:rPr lang="de-DE"/>
              <a:t>Redakteursschulung für www.gs-halchter.de Christa Tabara</a:t>
            </a:r>
          </a:p>
        </p:txBody>
      </p:sp>
      <p:sp>
        <p:nvSpPr>
          <p:cNvPr id="7" name="Datumsplatzhalter 6"/>
          <p:cNvSpPr>
            <a:spLocks noGrp="1"/>
          </p:cNvSpPr>
          <p:nvPr>
            <p:ph type="dt" sz="half" idx="10"/>
          </p:nvPr>
        </p:nvSpPr>
        <p:spPr>
          <a:xfrm>
            <a:off x="457200" y="6245225"/>
            <a:ext cx="2133600" cy="476250"/>
          </a:xfrm>
        </p:spPr>
        <p:txBody>
          <a:bodyPr/>
          <a:lstStyle/>
          <a:p>
            <a:pPr>
              <a:defRPr/>
            </a:pPr>
            <a:r>
              <a:rPr lang="de-DE" dirty="0" smtClean="0"/>
              <a:t>10.05.2011</a:t>
            </a:r>
            <a:endParaRPr lang="de-DE"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1"/>
          </p:nvPr>
        </p:nvSpPr>
        <p:spPr>
          <a:xfrm>
            <a:off x="6553200" y="6248400"/>
            <a:ext cx="2133600" cy="457200"/>
          </a:xfrm>
        </p:spPr>
        <p:txBody>
          <a:bodyPr/>
          <a:lstStyle/>
          <a:p>
            <a:pPr>
              <a:defRPr/>
            </a:pPr>
            <a:fld id="{C9C0D85D-A9FB-4A8A-9EDF-0C60725EC479}" type="slidenum">
              <a:rPr lang="de-DE"/>
              <a:pPr>
                <a:defRPr/>
              </a:pPr>
              <a:t>13</a:t>
            </a:fld>
            <a:endParaRPr lang="de-DE"/>
          </a:p>
        </p:txBody>
      </p:sp>
      <p:sp>
        <p:nvSpPr>
          <p:cNvPr id="83970" name="Rectangle 2"/>
          <p:cNvSpPr>
            <a:spLocks noGrp="1" noChangeArrowheads="1"/>
          </p:cNvSpPr>
          <p:nvPr>
            <p:ph type="title"/>
          </p:nvPr>
        </p:nvSpPr>
        <p:spPr>
          <a:xfrm>
            <a:off x="457200" y="44450"/>
            <a:ext cx="8229600" cy="1143000"/>
          </a:xfrm>
        </p:spPr>
        <p:txBody>
          <a:bodyPr/>
          <a:lstStyle/>
          <a:p>
            <a:pPr eaLnBrk="1" hangingPunct="1">
              <a:defRPr/>
            </a:pPr>
            <a:r>
              <a:rPr lang="de-DE" dirty="0" smtClean="0"/>
              <a:t>Artikel erstellen </a:t>
            </a:r>
            <a:r>
              <a:rPr lang="de-DE" dirty="0" smtClean="0"/>
              <a:t>5</a:t>
            </a:r>
            <a:endParaRPr lang="de-DE" dirty="0" smtClean="0"/>
          </a:p>
        </p:txBody>
      </p:sp>
      <p:sp>
        <p:nvSpPr>
          <p:cNvPr id="22532" name="Rectangle 3"/>
          <p:cNvSpPr>
            <a:spLocks noGrp="1" noChangeArrowheads="1"/>
          </p:cNvSpPr>
          <p:nvPr>
            <p:ph type="body" idx="1"/>
          </p:nvPr>
        </p:nvSpPr>
        <p:spPr>
          <a:xfrm>
            <a:off x="0" y="1196975"/>
            <a:ext cx="8964613" cy="4752975"/>
          </a:xfrm>
        </p:spPr>
        <p:txBody>
          <a:bodyPr/>
          <a:lstStyle/>
          <a:p>
            <a:pPr eaLnBrk="1" hangingPunct="1"/>
            <a:r>
              <a:rPr lang="de-DE" sz="3000" dirty="0" smtClean="0">
                <a:solidFill>
                  <a:srgbClr val="390000"/>
                </a:solidFill>
              </a:rPr>
              <a:t>Weiterhin muss </a:t>
            </a:r>
            <a:r>
              <a:rPr lang="de-DE" sz="3000" b="1" dirty="0" smtClean="0">
                <a:solidFill>
                  <a:srgbClr val="390000"/>
                </a:solidFill>
              </a:rPr>
              <a:t>für Aktuelles </a:t>
            </a:r>
            <a:r>
              <a:rPr lang="de-DE" sz="3000" dirty="0" smtClean="0">
                <a:solidFill>
                  <a:srgbClr val="390000"/>
                </a:solidFill>
              </a:rPr>
              <a:t>und</a:t>
            </a:r>
            <a:r>
              <a:rPr lang="de-DE" sz="3000" b="1" dirty="0" smtClean="0">
                <a:solidFill>
                  <a:srgbClr val="390000"/>
                </a:solidFill>
              </a:rPr>
              <a:t> Fotogalerien</a:t>
            </a:r>
            <a:r>
              <a:rPr lang="de-DE" sz="3000" dirty="0" smtClean="0">
                <a:solidFill>
                  <a:srgbClr val="390000"/>
                </a:solidFill>
              </a:rPr>
              <a:t> auch noch „Nach Endzeitpunkt in diese Kategorie verschieben:“ angeklickt und in dem </a:t>
            </a:r>
            <a:r>
              <a:rPr lang="de-DE" sz="3000" dirty="0" smtClean="0">
                <a:solidFill>
                  <a:srgbClr val="390000"/>
                </a:solidFill>
              </a:rPr>
              <a:t>dahinter stehenden </a:t>
            </a:r>
            <a:r>
              <a:rPr lang="de-DE" sz="3000" dirty="0" smtClean="0">
                <a:solidFill>
                  <a:srgbClr val="390000"/>
                </a:solidFill>
              </a:rPr>
              <a:t>Feld „Archiv</a:t>
            </a:r>
            <a:r>
              <a:rPr lang="de-DE" sz="3000" dirty="0" smtClean="0">
                <a:solidFill>
                  <a:srgbClr val="390000"/>
                </a:solidFill>
                <a:sym typeface="Wingdings" pitchFamily="2" charset="2"/>
              </a:rPr>
              <a:t>  </a:t>
            </a:r>
            <a:r>
              <a:rPr lang="de-DE" sz="3000" dirty="0" smtClean="0">
                <a:solidFill>
                  <a:srgbClr val="390000"/>
                </a:solidFill>
                <a:sym typeface="Wingdings" pitchFamily="2" charset="2"/>
              </a:rPr>
              <a:t>Aktuelles“ </a:t>
            </a:r>
            <a:r>
              <a:rPr lang="de-DE" sz="3000" dirty="0" smtClean="0">
                <a:solidFill>
                  <a:srgbClr val="390000"/>
                </a:solidFill>
                <a:sym typeface="Wingdings" pitchFamily="2" charset="2"/>
              </a:rPr>
              <a:t>oder „Archiv  Fotogalerie“ bzw. „Archiv  Fotogalerie-Details“ ausgewählt werden.</a:t>
            </a:r>
          </a:p>
          <a:p>
            <a:pPr eaLnBrk="1" hangingPunct="1"/>
            <a:r>
              <a:rPr lang="de-DE" sz="3000" dirty="0" smtClean="0">
                <a:solidFill>
                  <a:srgbClr val="390000"/>
                </a:solidFill>
                <a:sym typeface="Wingdings" pitchFamily="2" charset="2"/>
              </a:rPr>
              <a:t>Zum Schluss muss bei „Nach Verschieben Artikel online lassen“ ein Haken gemacht werden und die ganzen Einträge mit einem Klick auf     </a:t>
            </a:r>
            <a:r>
              <a:rPr lang="de-DE" sz="3000" dirty="0" smtClean="0">
                <a:solidFill>
                  <a:srgbClr val="390000"/>
                </a:solidFill>
                <a:sym typeface="Wingdings" pitchFamily="2" charset="2"/>
              </a:rPr>
              <a:t>(</a:t>
            </a:r>
            <a:r>
              <a:rPr lang="de-DE" sz="3000" dirty="0" smtClean="0">
                <a:solidFill>
                  <a:srgbClr val="390000"/>
                </a:solidFill>
                <a:sym typeface="Wingdings" pitchFamily="2" charset="2"/>
              </a:rPr>
              <a:t>unten rechts) bestätigt werden.</a:t>
            </a:r>
          </a:p>
        </p:txBody>
      </p:sp>
      <p:sp>
        <p:nvSpPr>
          <p:cNvPr id="12294" name="Fußzeilenplatzhalter 8"/>
          <p:cNvSpPr>
            <a:spLocks noGrp="1"/>
          </p:cNvSpPr>
          <p:nvPr>
            <p:ph type="ftr" sz="quarter" idx="12"/>
          </p:nvPr>
        </p:nvSpPr>
        <p:spPr>
          <a:xfrm>
            <a:off x="2700338" y="6245225"/>
            <a:ext cx="3743325" cy="476250"/>
          </a:xfrm>
        </p:spPr>
        <p:txBody>
          <a:bodyPr/>
          <a:lstStyle/>
          <a:p>
            <a:pPr>
              <a:defRPr/>
            </a:pPr>
            <a:r>
              <a:rPr lang="de-DE"/>
              <a:t>Redakteursschulung für www.gs-halchter.de Christa Tabara</a:t>
            </a:r>
          </a:p>
        </p:txBody>
      </p:sp>
      <p:pic>
        <p:nvPicPr>
          <p:cNvPr id="22535" name="Picture 8"/>
          <p:cNvPicPr>
            <a:picLocks noChangeAspect="1" noChangeArrowheads="1"/>
          </p:cNvPicPr>
          <p:nvPr/>
        </p:nvPicPr>
        <p:blipFill>
          <a:blip r:embed="rId2" cstate="print"/>
          <a:srcRect/>
          <a:stretch>
            <a:fillRect/>
          </a:stretch>
        </p:blipFill>
        <p:spPr bwMode="auto">
          <a:xfrm>
            <a:off x="6659563" y="5084763"/>
            <a:ext cx="288925" cy="287337"/>
          </a:xfrm>
          <a:prstGeom prst="rect">
            <a:avLst/>
          </a:prstGeom>
          <a:noFill/>
          <a:ln w="9525">
            <a:noFill/>
            <a:miter lim="800000"/>
            <a:headEnd/>
            <a:tailEnd/>
          </a:ln>
        </p:spPr>
      </p:pic>
      <p:sp>
        <p:nvSpPr>
          <p:cNvPr id="8" name="Datumsplatzhalter 7"/>
          <p:cNvSpPr>
            <a:spLocks noGrp="1"/>
          </p:cNvSpPr>
          <p:nvPr>
            <p:ph type="dt" sz="half" idx="10"/>
          </p:nvPr>
        </p:nvSpPr>
        <p:spPr>
          <a:xfrm>
            <a:off x="457200" y="6245225"/>
            <a:ext cx="2133600" cy="476250"/>
          </a:xfrm>
        </p:spPr>
        <p:txBody>
          <a:bodyPr/>
          <a:lstStyle/>
          <a:p>
            <a:pPr>
              <a:defRPr/>
            </a:pPr>
            <a:r>
              <a:rPr lang="de-DE" dirty="0" smtClean="0"/>
              <a:t>10.05.2011</a:t>
            </a:r>
            <a:endParaRPr lang="de-DE"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1"/>
          </p:nvPr>
        </p:nvSpPr>
        <p:spPr>
          <a:xfrm>
            <a:off x="6553200" y="6248400"/>
            <a:ext cx="2133600" cy="457200"/>
          </a:xfrm>
        </p:spPr>
        <p:txBody>
          <a:bodyPr/>
          <a:lstStyle/>
          <a:p>
            <a:pPr>
              <a:defRPr/>
            </a:pPr>
            <a:fld id="{C9C0D85D-A9FB-4A8A-9EDF-0C60725EC479}" type="slidenum">
              <a:rPr lang="de-DE"/>
              <a:pPr>
                <a:defRPr/>
              </a:pPr>
              <a:t>14</a:t>
            </a:fld>
            <a:endParaRPr lang="de-DE"/>
          </a:p>
        </p:txBody>
      </p:sp>
      <p:sp>
        <p:nvSpPr>
          <p:cNvPr id="83970" name="Rectangle 2"/>
          <p:cNvSpPr>
            <a:spLocks noGrp="1" noChangeArrowheads="1"/>
          </p:cNvSpPr>
          <p:nvPr>
            <p:ph type="title"/>
          </p:nvPr>
        </p:nvSpPr>
        <p:spPr>
          <a:xfrm>
            <a:off x="457200" y="44450"/>
            <a:ext cx="8229600" cy="1143000"/>
          </a:xfrm>
        </p:spPr>
        <p:txBody>
          <a:bodyPr/>
          <a:lstStyle/>
          <a:p>
            <a:pPr eaLnBrk="1" hangingPunct="1">
              <a:defRPr/>
            </a:pPr>
            <a:r>
              <a:rPr lang="de-DE" dirty="0" smtClean="0"/>
              <a:t>Bilder in Text einfügen 1</a:t>
            </a:r>
            <a:endParaRPr lang="de-DE" dirty="0" smtClean="0"/>
          </a:p>
        </p:txBody>
      </p:sp>
      <p:sp>
        <p:nvSpPr>
          <p:cNvPr id="22532" name="Rectangle 3"/>
          <p:cNvSpPr>
            <a:spLocks noGrp="1" noChangeArrowheads="1"/>
          </p:cNvSpPr>
          <p:nvPr>
            <p:ph type="body" idx="1"/>
          </p:nvPr>
        </p:nvSpPr>
        <p:spPr>
          <a:xfrm>
            <a:off x="1" y="1196975"/>
            <a:ext cx="8604447" cy="4752975"/>
          </a:xfrm>
        </p:spPr>
        <p:txBody>
          <a:bodyPr/>
          <a:lstStyle/>
          <a:p>
            <a:pPr eaLnBrk="1" hangingPunct="1"/>
            <a:r>
              <a:rPr lang="de-DE" sz="3000" dirty="0" smtClean="0">
                <a:solidFill>
                  <a:srgbClr val="390000"/>
                </a:solidFill>
                <a:sym typeface="Wingdings" pitchFamily="2" charset="2"/>
              </a:rPr>
              <a:t>Wenn in einem Text auch Bilder angezeigt werden sollen, müssen diese eingefügt werden, so auch bei den Fotogalerien ein Foto für die Darstellung auf der Seite „Aktuelles“ (der Rest der Fotogalerie wird automatisch erledigt)</a:t>
            </a:r>
          </a:p>
          <a:p>
            <a:pPr eaLnBrk="1" hangingPunct="1"/>
            <a:r>
              <a:rPr lang="de-DE" sz="3000" dirty="0" smtClean="0">
                <a:solidFill>
                  <a:srgbClr val="390000"/>
                </a:solidFill>
                <a:sym typeface="Wingdings" pitchFamily="2" charset="2"/>
              </a:rPr>
              <a:t>Dazu muss zunächst der Artikel im Editor geöffnet und dann das „Bearbeiten“-Symbol    angeklickt werden.</a:t>
            </a:r>
          </a:p>
        </p:txBody>
      </p:sp>
      <p:sp>
        <p:nvSpPr>
          <p:cNvPr id="12294" name="Fußzeilenplatzhalter 8"/>
          <p:cNvSpPr>
            <a:spLocks noGrp="1"/>
          </p:cNvSpPr>
          <p:nvPr>
            <p:ph type="ftr" sz="quarter" idx="12"/>
          </p:nvPr>
        </p:nvSpPr>
        <p:spPr>
          <a:xfrm>
            <a:off x="2700338" y="6245225"/>
            <a:ext cx="3743325" cy="476250"/>
          </a:xfrm>
        </p:spPr>
        <p:txBody>
          <a:bodyPr/>
          <a:lstStyle/>
          <a:p>
            <a:pPr>
              <a:defRPr/>
            </a:pPr>
            <a:r>
              <a:rPr lang="de-DE"/>
              <a:t>Redakteursschulung für www.gs-halchter.de Christa Tabara</a:t>
            </a:r>
          </a:p>
        </p:txBody>
      </p:sp>
      <p:sp>
        <p:nvSpPr>
          <p:cNvPr id="8" name="Datumsplatzhalter 7"/>
          <p:cNvSpPr>
            <a:spLocks noGrp="1"/>
          </p:cNvSpPr>
          <p:nvPr>
            <p:ph type="dt" sz="half" idx="10"/>
          </p:nvPr>
        </p:nvSpPr>
        <p:spPr>
          <a:xfrm>
            <a:off x="457200" y="6245225"/>
            <a:ext cx="2133600" cy="476250"/>
          </a:xfrm>
        </p:spPr>
        <p:txBody>
          <a:bodyPr/>
          <a:lstStyle/>
          <a:p>
            <a:pPr>
              <a:defRPr/>
            </a:pPr>
            <a:r>
              <a:rPr lang="de-DE" dirty="0" smtClean="0"/>
              <a:t>10.05.2011</a:t>
            </a:r>
            <a:endParaRPr lang="de-DE" dirty="0"/>
          </a:p>
        </p:txBody>
      </p:sp>
      <p:pic>
        <p:nvPicPr>
          <p:cNvPr id="9" name="Picture 9"/>
          <p:cNvPicPr>
            <a:picLocks noChangeAspect="1" noChangeArrowheads="1"/>
          </p:cNvPicPr>
          <p:nvPr/>
        </p:nvPicPr>
        <p:blipFill>
          <a:blip r:embed="rId2" cstate="print"/>
          <a:srcRect/>
          <a:stretch>
            <a:fillRect/>
          </a:stretch>
        </p:blipFill>
        <p:spPr bwMode="auto">
          <a:xfrm>
            <a:off x="7884368" y="4149080"/>
            <a:ext cx="301625" cy="284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1"/>
          </p:nvPr>
        </p:nvSpPr>
        <p:spPr>
          <a:xfrm>
            <a:off x="6553200" y="6248400"/>
            <a:ext cx="2133600" cy="457200"/>
          </a:xfrm>
        </p:spPr>
        <p:txBody>
          <a:bodyPr/>
          <a:lstStyle/>
          <a:p>
            <a:pPr>
              <a:defRPr/>
            </a:pPr>
            <a:fld id="{C9C0D85D-A9FB-4A8A-9EDF-0C60725EC479}" type="slidenum">
              <a:rPr lang="de-DE"/>
              <a:pPr>
                <a:defRPr/>
              </a:pPr>
              <a:t>15</a:t>
            </a:fld>
            <a:endParaRPr lang="de-DE"/>
          </a:p>
        </p:txBody>
      </p:sp>
      <p:sp>
        <p:nvSpPr>
          <p:cNvPr id="83970" name="Rectangle 2"/>
          <p:cNvSpPr>
            <a:spLocks noGrp="1" noChangeArrowheads="1"/>
          </p:cNvSpPr>
          <p:nvPr>
            <p:ph type="title"/>
          </p:nvPr>
        </p:nvSpPr>
        <p:spPr>
          <a:xfrm>
            <a:off x="457200" y="44450"/>
            <a:ext cx="8229600" cy="1143000"/>
          </a:xfrm>
        </p:spPr>
        <p:txBody>
          <a:bodyPr/>
          <a:lstStyle/>
          <a:p>
            <a:pPr eaLnBrk="1" hangingPunct="1">
              <a:defRPr/>
            </a:pPr>
            <a:r>
              <a:rPr lang="de-DE" dirty="0" smtClean="0"/>
              <a:t>Bilder in Text einfügen 2</a:t>
            </a:r>
            <a:endParaRPr lang="de-DE" dirty="0" smtClean="0"/>
          </a:p>
        </p:txBody>
      </p:sp>
      <p:sp>
        <p:nvSpPr>
          <p:cNvPr id="22532" name="Rectangle 3"/>
          <p:cNvSpPr>
            <a:spLocks noGrp="1" noChangeArrowheads="1"/>
          </p:cNvSpPr>
          <p:nvPr>
            <p:ph type="body" idx="1"/>
          </p:nvPr>
        </p:nvSpPr>
        <p:spPr>
          <a:xfrm>
            <a:off x="1" y="1196975"/>
            <a:ext cx="8604447" cy="4896321"/>
          </a:xfrm>
        </p:spPr>
        <p:txBody>
          <a:bodyPr/>
          <a:lstStyle/>
          <a:p>
            <a:pPr eaLnBrk="1" hangingPunct="1"/>
            <a:r>
              <a:rPr lang="de-DE" sz="3000" dirty="0" smtClean="0">
                <a:solidFill>
                  <a:srgbClr val="390000"/>
                </a:solidFill>
                <a:sym typeface="Wingdings" pitchFamily="2" charset="2"/>
              </a:rPr>
              <a:t>Anschließend muss das Symbol für „Bild einfügen/ersetzen“ angeklickt werden:</a:t>
            </a:r>
          </a:p>
          <a:p>
            <a:pPr eaLnBrk="1" hangingPunct="1"/>
            <a:endParaRPr lang="de-DE" sz="3000" dirty="0" smtClean="0">
              <a:solidFill>
                <a:srgbClr val="390000"/>
              </a:solidFill>
              <a:sym typeface="Wingdings" pitchFamily="2" charset="2"/>
            </a:endParaRPr>
          </a:p>
          <a:p>
            <a:pPr eaLnBrk="1" hangingPunct="1"/>
            <a:endParaRPr lang="de-DE" sz="3000" dirty="0" smtClean="0">
              <a:solidFill>
                <a:srgbClr val="390000"/>
              </a:solidFill>
              <a:sym typeface="Wingdings" pitchFamily="2" charset="2"/>
            </a:endParaRPr>
          </a:p>
          <a:p>
            <a:pPr eaLnBrk="1" hangingPunct="1"/>
            <a:r>
              <a:rPr lang="de-DE" sz="3000" dirty="0" smtClean="0">
                <a:solidFill>
                  <a:srgbClr val="390000"/>
                </a:solidFill>
                <a:sym typeface="Wingdings" pitchFamily="2" charset="2"/>
              </a:rPr>
              <a:t>Es öffnet sich ein neues Fenster. In der Zeile „Adresse“ muss das Symbol für „Durchsuchen“ angeklickt werden, um das gewünschte Bild auswählen zu können. Das Bild erscheint im Feld „Vorschau. Anschließend durch Klick auf „Einfügen“ bestätigen.</a:t>
            </a:r>
            <a:endParaRPr lang="de-DE" sz="3000" dirty="0" smtClean="0">
              <a:solidFill>
                <a:srgbClr val="390000"/>
              </a:solidFill>
              <a:sym typeface="Wingdings" pitchFamily="2" charset="2"/>
            </a:endParaRPr>
          </a:p>
          <a:p>
            <a:pPr eaLnBrk="1" hangingPunct="1"/>
            <a:endParaRPr lang="de-DE" sz="3000" dirty="0" smtClean="0">
              <a:solidFill>
                <a:srgbClr val="390000"/>
              </a:solidFill>
              <a:sym typeface="Wingdings" pitchFamily="2" charset="2"/>
            </a:endParaRPr>
          </a:p>
        </p:txBody>
      </p:sp>
      <p:sp>
        <p:nvSpPr>
          <p:cNvPr id="12294" name="Fußzeilenplatzhalter 8"/>
          <p:cNvSpPr>
            <a:spLocks noGrp="1"/>
          </p:cNvSpPr>
          <p:nvPr>
            <p:ph type="ftr" sz="quarter" idx="12"/>
          </p:nvPr>
        </p:nvSpPr>
        <p:spPr>
          <a:xfrm>
            <a:off x="2700338" y="6245225"/>
            <a:ext cx="3743325" cy="476250"/>
          </a:xfrm>
        </p:spPr>
        <p:txBody>
          <a:bodyPr/>
          <a:lstStyle/>
          <a:p>
            <a:pPr>
              <a:defRPr/>
            </a:pPr>
            <a:r>
              <a:rPr lang="de-DE"/>
              <a:t>Redakteursschulung für www.gs-halchter.de Christa Tabara</a:t>
            </a:r>
          </a:p>
        </p:txBody>
      </p:sp>
      <p:sp>
        <p:nvSpPr>
          <p:cNvPr id="8" name="Datumsplatzhalter 7"/>
          <p:cNvSpPr>
            <a:spLocks noGrp="1"/>
          </p:cNvSpPr>
          <p:nvPr>
            <p:ph type="dt" sz="half" idx="10"/>
          </p:nvPr>
        </p:nvSpPr>
        <p:spPr>
          <a:xfrm>
            <a:off x="457200" y="6245225"/>
            <a:ext cx="2133600" cy="476250"/>
          </a:xfrm>
        </p:spPr>
        <p:txBody>
          <a:bodyPr/>
          <a:lstStyle/>
          <a:p>
            <a:pPr>
              <a:defRPr/>
            </a:pPr>
            <a:r>
              <a:rPr lang="de-DE" dirty="0" smtClean="0"/>
              <a:t>10.05.2011</a:t>
            </a:r>
            <a:endParaRPr lang="de-DE" dirty="0"/>
          </a:p>
        </p:txBody>
      </p:sp>
      <p:pic>
        <p:nvPicPr>
          <p:cNvPr id="4098" name="Picture 2"/>
          <p:cNvPicPr>
            <a:picLocks noChangeAspect="1" noChangeArrowheads="1"/>
          </p:cNvPicPr>
          <p:nvPr/>
        </p:nvPicPr>
        <p:blipFill>
          <a:blip r:embed="rId2" cstate="print"/>
          <a:srcRect/>
          <a:stretch>
            <a:fillRect/>
          </a:stretch>
        </p:blipFill>
        <p:spPr bwMode="auto">
          <a:xfrm>
            <a:off x="2987824" y="2204864"/>
            <a:ext cx="1774406" cy="936104"/>
          </a:xfrm>
          <a:prstGeom prst="rect">
            <a:avLst/>
          </a:prstGeom>
          <a:noFill/>
          <a:ln w="9525">
            <a:noFill/>
            <a:miter lim="800000"/>
            <a:headEnd/>
            <a:tailEnd/>
          </a:ln>
        </p:spPr>
      </p:pic>
      <p:sp>
        <p:nvSpPr>
          <p:cNvPr id="10" name="Ellipse 9"/>
          <p:cNvSpPr/>
          <p:nvPr/>
        </p:nvSpPr>
        <p:spPr>
          <a:xfrm>
            <a:off x="3491880" y="2636912"/>
            <a:ext cx="576064" cy="50405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4100" name="Picture 4"/>
          <p:cNvPicPr>
            <a:picLocks noChangeAspect="1" noChangeArrowheads="1"/>
          </p:cNvPicPr>
          <p:nvPr/>
        </p:nvPicPr>
        <p:blipFill>
          <a:blip r:embed="rId3" cstate="print"/>
          <a:srcRect/>
          <a:stretch>
            <a:fillRect/>
          </a:stretch>
        </p:blipFill>
        <p:spPr bwMode="auto">
          <a:xfrm>
            <a:off x="8244408" y="3933056"/>
            <a:ext cx="323085" cy="2826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1143000"/>
          </a:xfrm>
        </p:spPr>
        <p:txBody>
          <a:bodyPr/>
          <a:lstStyle/>
          <a:p>
            <a:pPr>
              <a:defRPr/>
            </a:pPr>
            <a:r>
              <a:rPr lang="de-DE" dirty="0" smtClean="0"/>
              <a:t>Fotogalerie 1</a:t>
            </a:r>
            <a:endParaRPr lang="de-DE" dirty="0"/>
          </a:p>
        </p:txBody>
      </p:sp>
      <p:sp>
        <p:nvSpPr>
          <p:cNvPr id="28675" name="Inhaltsplatzhalter 2"/>
          <p:cNvSpPr>
            <a:spLocks noGrp="1"/>
          </p:cNvSpPr>
          <p:nvPr>
            <p:ph idx="1"/>
          </p:nvPr>
        </p:nvSpPr>
        <p:spPr>
          <a:xfrm>
            <a:off x="107950" y="1125538"/>
            <a:ext cx="8785225" cy="5111750"/>
          </a:xfrm>
        </p:spPr>
        <p:txBody>
          <a:bodyPr/>
          <a:lstStyle/>
          <a:p>
            <a:r>
              <a:rPr lang="de-DE" dirty="0" smtClean="0">
                <a:solidFill>
                  <a:srgbClr val="390000"/>
                </a:solidFill>
              </a:rPr>
              <a:t>Um eine neue Fotogalerie anzulegen, muss zunächst ein neuer Artikel angelegt werden, wie bereits beschrieben. Der richtige Ort muss unter Root </a:t>
            </a:r>
            <a:r>
              <a:rPr lang="de-DE" dirty="0" smtClean="0">
                <a:solidFill>
                  <a:srgbClr val="390000"/>
                </a:solidFill>
                <a:sym typeface="Wingdings" pitchFamily="2" charset="2"/>
              </a:rPr>
              <a:t> Grundschule Halchter  Fotogalerie gesucht werden.</a:t>
            </a:r>
          </a:p>
          <a:p>
            <a:r>
              <a:rPr lang="de-DE" dirty="0" smtClean="0">
                <a:solidFill>
                  <a:srgbClr val="390000"/>
                </a:solidFill>
                <a:sym typeface="Wingdings" pitchFamily="2" charset="2"/>
              </a:rPr>
              <a:t>Beim Anlegen des neuen Artikels soll bereits die Zeitsteuerung aktiviert werden.</a:t>
            </a:r>
          </a:p>
          <a:p>
            <a:r>
              <a:rPr lang="de-DE" dirty="0" smtClean="0">
                <a:solidFill>
                  <a:srgbClr val="390000"/>
                </a:solidFill>
                <a:sym typeface="Wingdings" pitchFamily="2" charset="2"/>
              </a:rPr>
              <a:t>Bei „</a:t>
            </a:r>
            <a:r>
              <a:rPr lang="de-DE" dirty="0" smtClean="0">
                <a:solidFill>
                  <a:srgbClr val="390000"/>
                </a:solidFill>
              </a:rPr>
              <a:t>Nach Endzeitpunkt in diese Kategorie verschieben“ Fotogalerie unter „Archiv“ wählen.</a:t>
            </a:r>
          </a:p>
        </p:txBody>
      </p:sp>
      <p:sp>
        <p:nvSpPr>
          <p:cNvPr id="4" name="Foliennummernplatzhalter 3"/>
          <p:cNvSpPr>
            <a:spLocks noGrp="1"/>
          </p:cNvSpPr>
          <p:nvPr>
            <p:ph type="sldNum" sz="quarter" idx="11"/>
          </p:nvPr>
        </p:nvSpPr>
        <p:spPr>
          <a:xfrm>
            <a:off x="6553200" y="6248400"/>
            <a:ext cx="2133600" cy="457200"/>
          </a:xfrm>
        </p:spPr>
        <p:txBody>
          <a:bodyPr/>
          <a:lstStyle/>
          <a:p>
            <a:pPr>
              <a:defRPr/>
            </a:pPr>
            <a:fld id="{9F76FA7B-3248-4920-8E12-2D6FE681254F}" type="slidenum">
              <a:rPr lang="de-DE"/>
              <a:pPr>
                <a:defRPr/>
              </a:pPr>
              <a:t>16</a:t>
            </a:fld>
            <a:endParaRPr lang="de-DE"/>
          </a:p>
        </p:txBody>
      </p:sp>
      <p:sp>
        <p:nvSpPr>
          <p:cNvPr id="17413" name="Fußzeilenplatzhalter 4"/>
          <p:cNvSpPr>
            <a:spLocks noGrp="1"/>
          </p:cNvSpPr>
          <p:nvPr>
            <p:ph type="ftr" sz="quarter" idx="12"/>
          </p:nvPr>
        </p:nvSpPr>
        <p:spPr>
          <a:xfrm>
            <a:off x="2700338" y="6245225"/>
            <a:ext cx="3743325" cy="476250"/>
          </a:xfrm>
        </p:spPr>
        <p:txBody>
          <a:bodyPr/>
          <a:lstStyle/>
          <a:p>
            <a:pPr>
              <a:defRPr/>
            </a:pPr>
            <a:r>
              <a:rPr lang="de-DE"/>
              <a:t>Redakteursschulung für www.gs-halchter.de Christa Tabara</a:t>
            </a:r>
          </a:p>
        </p:txBody>
      </p:sp>
      <p:sp>
        <p:nvSpPr>
          <p:cNvPr id="7" name="Datumsplatzhalter 6"/>
          <p:cNvSpPr>
            <a:spLocks noGrp="1"/>
          </p:cNvSpPr>
          <p:nvPr>
            <p:ph type="dt" sz="half" idx="10"/>
          </p:nvPr>
        </p:nvSpPr>
        <p:spPr>
          <a:xfrm>
            <a:off x="457200" y="6245225"/>
            <a:ext cx="2133600" cy="476250"/>
          </a:xfrm>
        </p:spPr>
        <p:txBody>
          <a:bodyPr/>
          <a:lstStyle/>
          <a:p>
            <a:pPr>
              <a:defRPr/>
            </a:pPr>
            <a:r>
              <a:rPr lang="de-DE" dirty="0" smtClean="0"/>
              <a:t>10.05.2011</a:t>
            </a:r>
            <a:endParaRPr lang="de-D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1143000"/>
          </a:xfrm>
        </p:spPr>
        <p:txBody>
          <a:bodyPr/>
          <a:lstStyle/>
          <a:p>
            <a:pPr>
              <a:defRPr/>
            </a:pPr>
            <a:r>
              <a:rPr lang="de-DE" dirty="0" smtClean="0"/>
              <a:t>Fotogalerie 2</a:t>
            </a:r>
            <a:endParaRPr lang="de-DE" dirty="0"/>
          </a:p>
        </p:txBody>
      </p:sp>
      <p:sp>
        <p:nvSpPr>
          <p:cNvPr id="29699" name="Inhaltsplatzhalter 2"/>
          <p:cNvSpPr>
            <a:spLocks noGrp="1"/>
          </p:cNvSpPr>
          <p:nvPr>
            <p:ph idx="1"/>
          </p:nvPr>
        </p:nvSpPr>
        <p:spPr>
          <a:xfrm>
            <a:off x="107950" y="1196975"/>
            <a:ext cx="8856663" cy="4783138"/>
          </a:xfrm>
        </p:spPr>
        <p:txBody>
          <a:bodyPr/>
          <a:lstStyle/>
          <a:p>
            <a:r>
              <a:rPr lang="de-DE" dirty="0" smtClean="0">
                <a:solidFill>
                  <a:srgbClr val="390000"/>
                </a:solidFill>
              </a:rPr>
              <a:t>Unter „Editor“ </a:t>
            </a:r>
            <a:r>
              <a:rPr lang="de-DE" dirty="0" smtClean="0">
                <a:solidFill>
                  <a:srgbClr val="390000"/>
                </a:solidFill>
              </a:rPr>
              <a:t>müssen:</a:t>
            </a:r>
          </a:p>
          <a:p>
            <a:pPr lvl="1"/>
            <a:r>
              <a:rPr lang="de-DE" dirty="0" smtClean="0">
                <a:solidFill>
                  <a:srgbClr val="390000"/>
                </a:solidFill>
              </a:rPr>
              <a:t>beim ersten Eingabefeld der </a:t>
            </a:r>
            <a:r>
              <a:rPr lang="de-DE" dirty="0" smtClean="0">
                <a:solidFill>
                  <a:srgbClr val="390000"/>
                </a:solidFill>
              </a:rPr>
              <a:t>Titel der </a:t>
            </a:r>
            <a:r>
              <a:rPr lang="de-DE" dirty="0" smtClean="0">
                <a:solidFill>
                  <a:srgbClr val="390000"/>
                </a:solidFill>
              </a:rPr>
              <a:t>Galerie, </a:t>
            </a:r>
          </a:p>
          <a:p>
            <a:pPr lvl="1"/>
            <a:r>
              <a:rPr lang="de-DE" dirty="0" smtClean="0">
                <a:solidFill>
                  <a:srgbClr val="390000"/>
                </a:solidFill>
              </a:rPr>
              <a:t>beim zweiten Eingabefeld ein Foto ausgesucht (wie unter „Bild in Text einfügen“ erklärt), </a:t>
            </a:r>
            <a:r>
              <a:rPr lang="de-DE" dirty="0" smtClean="0">
                <a:solidFill>
                  <a:srgbClr val="390000"/>
                </a:solidFill>
              </a:rPr>
              <a:t>und </a:t>
            </a:r>
          </a:p>
          <a:p>
            <a:pPr lvl="1"/>
            <a:r>
              <a:rPr lang="de-DE" dirty="0" smtClean="0">
                <a:solidFill>
                  <a:srgbClr val="390000"/>
                </a:solidFill>
              </a:rPr>
              <a:t>beim dritten Eingabefeld </a:t>
            </a:r>
            <a:r>
              <a:rPr lang="de-DE" dirty="0" smtClean="0">
                <a:solidFill>
                  <a:srgbClr val="390000"/>
                </a:solidFill>
              </a:rPr>
              <a:t>die Kurzbeschreibung eingetragen </a:t>
            </a:r>
            <a:r>
              <a:rPr lang="de-DE" dirty="0" smtClean="0">
                <a:solidFill>
                  <a:srgbClr val="390000"/>
                </a:solidFill>
              </a:rPr>
              <a:t>werden</a:t>
            </a:r>
            <a:r>
              <a:rPr lang="de-DE" dirty="0" smtClean="0">
                <a:solidFill>
                  <a:srgbClr val="390000"/>
                </a:solidFill>
              </a:rPr>
              <a:t>.</a:t>
            </a:r>
          </a:p>
          <a:p>
            <a:endParaRPr lang="de-DE" dirty="0" smtClean="0">
              <a:solidFill>
                <a:srgbClr val="390000"/>
              </a:solidFill>
            </a:endParaRPr>
          </a:p>
        </p:txBody>
      </p:sp>
      <p:sp>
        <p:nvSpPr>
          <p:cNvPr id="4" name="Foliennummernplatzhalter 3"/>
          <p:cNvSpPr>
            <a:spLocks noGrp="1"/>
          </p:cNvSpPr>
          <p:nvPr>
            <p:ph type="sldNum" sz="quarter" idx="11"/>
          </p:nvPr>
        </p:nvSpPr>
        <p:spPr>
          <a:xfrm>
            <a:off x="6553200" y="6248400"/>
            <a:ext cx="2133600" cy="457200"/>
          </a:xfrm>
        </p:spPr>
        <p:txBody>
          <a:bodyPr/>
          <a:lstStyle/>
          <a:p>
            <a:pPr>
              <a:defRPr/>
            </a:pPr>
            <a:fld id="{11BB62C6-621B-43B3-BC25-7BCA12A9E66E}" type="slidenum">
              <a:rPr lang="de-DE"/>
              <a:pPr>
                <a:defRPr/>
              </a:pPr>
              <a:t>17</a:t>
            </a:fld>
            <a:endParaRPr lang="de-DE"/>
          </a:p>
        </p:txBody>
      </p:sp>
      <p:sp>
        <p:nvSpPr>
          <p:cNvPr id="18437" name="Fußzeilenplatzhalter 4"/>
          <p:cNvSpPr>
            <a:spLocks noGrp="1"/>
          </p:cNvSpPr>
          <p:nvPr>
            <p:ph type="ftr" sz="quarter" idx="12"/>
          </p:nvPr>
        </p:nvSpPr>
        <p:spPr>
          <a:xfrm>
            <a:off x="2700338" y="6245225"/>
            <a:ext cx="3743325" cy="476250"/>
          </a:xfrm>
        </p:spPr>
        <p:txBody>
          <a:bodyPr/>
          <a:lstStyle/>
          <a:p>
            <a:pPr>
              <a:defRPr/>
            </a:pPr>
            <a:r>
              <a:rPr lang="de-DE"/>
              <a:t>Redakteursschulung für www.gs-halchter.de Christa Tabara</a:t>
            </a:r>
          </a:p>
        </p:txBody>
      </p:sp>
      <p:sp>
        <p:nvSpPr>
          <p:cNvPr id="7" name="Datumsplatzhalter 6"/>
          <p:cNvSpPr>
            <a:spLocks noGrp="1"/>
          </p:cNvSpPr>
          <p:nvPr>
            <p:ph type="dt" sz="half" idx="10"/>
          </p:nvPr>
        </p:nvSpPr>
        <p:spPr>
          <a:xfrm>
            <a:off x="457200" y="6245225"/>
            <a:ext cx="2133600" cy="476250"/>
          </a:xfrm>
        </p:spPr>
        <p:txBody>
          <a:bodyPr/>
          <a:lstStyle/>
          <a:p>
            <a:pPr>
              <a:defRPr/>
            </a:pPr>
            <a:r>
              <a:rPr lang="de-DE" dirty="0" smtClean="0"/>
              <a:t>10.05.2011</a:t>
            </a:r>
            <a:endParaRPr lang="de-D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1143000"/>
          </a:xfrm>
        </p:spPr>
        <p:txBody>
          <a:bodyPr/>
          <a:lstStyle/>
          <a:p>
            <a:pPr>
              <a:defRPr/>
            </a:pPr>
            <a:r>
              <a:rPr lang="de-DE" dirty="0" smtClean="0"/>
              <a:t>Fotogalerie </a:t>
            </a:r>
            <a:r>
              <a:rPr lang="de-DE" dirty="0" smtClean="0"/>
              <a:t>3</a:t>
            </a:r>
            <a:endParaRPr lang="de-DE" dirty="0"/>
          </a:p>
        </p:txBody>
      </p:sp>
      <p:sp>
        <p:nvSpPr>
          <p:cNvPr id="29699" name="Inhaltsplatzhalter 2"/>
          <p:cNvSpPr>
            <a:spLocks noGrp="1"/>
          </p:cNvSpPr>
          <p:nvPr>
            <p:ph idx="1"/>
          </p:nvPr>
        </p:nvSpPr>
        <p:spPr>
          <a:xfrm>
            <a:off x="107950" y="1196975"/>
            <a:ext cx="8856663" cy="4783138"/>
          </a:xfrm>
        </p:spPr>
        <p:txBody>
          <a:bodyPr/>
          <a:lstStyle/>
          <a:p>
            <a:r>
              <a:rPr lang="de-DE" dirty="0" smtClean="0">
                <a:solidFill>
                  <a:srgbClr val="390000"/>
                </a:solidFill>
              </a:rPr>
              <a:t>Anschließend </a:t>
            </a:r>
            <a:r>
              <a:rPr lang="de-DE" dirty="0" smtClean="0">
                <a:solidFill>
                  <a:srgbClr val="390000"/>
                </a:solidFill>
              </a:rPr>
              <a:t>auf Konfiguration klicken. Als Template </a:t>
            </a:r>
            <a:r>
              <a:rPr lang="de-DE" dirty="0" smtClean="0">
                <a:solidFill>
                  <a:srgbClr val="390000"/>
                </a:solidFill>
              </a:rPr>
              <a:t>„Fotogalerie - </a:t>
            </a:r>
            <a:r>
              <a:rPr lang="de-DE" dirty="0" smtClean="0">
                <a:solidFill>
                  <a:srgbClr val="390000"/>
                </a:solidFill>
              </a:rPr>
              <a:t>V</a:t>
            </a:r>
            <a:r>
              <a:rPr lang="de-DE" dirty="0" smtClean="0">
                <a:solidFill>
                  <a:srgbClr val="390000"/>
                </a:solidFill>
              </a:rPr>
              <a:t>orschau</a:t>
            </a:r>
            <a:r>
              <a:rPr lang="de-DE" dirty="0" smtClean="0">
                <a:solidFill>
                  <a:srgbClr val="390000"/>
                </a:solidFill>
              </a:rPr>
              <a:t>“ wählen. Dann das Verzeichnis für die Bilddateien auswählen (die Dateien müssen zuvor schon hochgeladen worden </a:t>
            </a:r>
            <a:r>
              <a:rPr lang="de-DE" dirty="0" smtClean="0">
                <a:solidFill>
                  <a:srgbClr val="390000"/>
                </a:solidFill>
              </a:rPr>
              <a:t>sein!).</a:t>
            </a:r>
          </a:p>
          <a:p>
            <a:r>
              <a:rPr lang="de-DE" dirty="0" smtClean="0">
                <a:solidFill>
                  <a:srgbClr val="390000"/>
                </a:solidFill>
              </a:rPr>
              <a:t>Die anderen vorhandenen Einträge so belassen!</a:t>
            </a:r>
            <a:endParaRPr lang="de-DE" dirty="0" smtClean="0">
              <a:solidFill>
                <a:srgbClr val="390000"/>
              </a:solidFill>
            </a:endParaRPr>
          </a:p>
          <a:p>
            <a:r>
              <a:rPr lang="de-DE" dirty="0" smtClean="0">
                <a:solidFill>
                  <a:srgbClr val="390000"/>
                </a:solidFill>
              </a:rPr>
              <a:t>ID-Art Vorschauseite und ID-Art Detailseite werden später eingetragen.</a:t>
            </a:r>
          </a:p>
        </p:txBody>
      </p:sp>
      <p:sp>
        <p:nvSpPr>
          <p:cNvPr id="4" name="Foliennummernplatzhalter 3"/>
          <p:cNvSpPr>
            <a:spLocks noGrp="1"/>
          </p:cNvSpPr>
          <p:nvPr>
            <p:ph type="sldNum" sz="quarter" idx="11"/>
          </p:nvPr>
        </p:nvSpPr>
        <p:spPr>
          <a:xfrm>
            <a:off x="6553200" y="6248400"/>
            <a:ext cx="2133600" cy="457200"/>
          </a:xfrm>
        </p:spPr>
        <p:txBody>
          <a:bodyPr/>
          <a:lstStyle/>
          <a:p>
            <a:pPr>
              <a:defRPr/>
            </a:pPr>
            <a:fld id="{11BB62C6-621B-43B3-BC25-7BCA12A9E66E}" type="slidenum">
              <a:rPr lang="de-DE"/>
              <a:pPr>
                <a:defRPr/>
              </a:pPr>
              <a:t>18</a:t>
            </a:fld>
            <a:endParaRPr lang="de-DE"/>
          </a:p>
        </p:txBody>
      </p:sp>
      <p:sp>
        <p:nvSpPr>
          <p:cNvPr id="18437" name="Fußzeilenplatzhalter 4"/>
          <p:cNvSpPr>
            <a:spLocks noGrp="1"/>
          </p:cNvSpPr>
          <p:nvPr>
            <p:ph type="ftr" sz="quarter" idx="12"/>
          </p:nvPr>
        </p:nvSpPr>
        <p:spPr>
          <a:xfrm>
            <a:off x="2700338" y="6245225"/>
            <a:ext cx="3743325" cy="476250"/>
          </a:xfrm>
        </p:spPr>
        <p:txBody>
          <a:bodyPr/>
          <a:lstStyle/>
          <a:p>
            <a:pPr>
              <a:defRPr/>
            </a:pPr>
            <a:r>
              <a:rPr lang="de-DE"/>
              <a:t>Redakteursschulung für www.gs-halchter.de Christa Tabara</a:t>
            </a:r>
          </a:p>
        </p:txBody>
      </p:sp>
      <p:sp>
        <p:nvSpPr>
          <p:cNvPr id="7" name="Datumsplatzhalter 6"/>
          <p:cNvSpPr>
            <a:spLocks noGrp="1"/>
          </p:cNvSpPr>
          <p:nvPr>
            <p:ph type="dt" sz="half" idx="10"/>
          </p:nvPr>
        </p:nvSpPr>
        <p:spPr>
          <a:xfrm>
            <a:off x="457200" y="6245225"/>
            <a:ext cx="2133600" cy="476250"/>
          </a:xfrm>
        </p:spPr>
        <p:txBody>
          <a:bodyPr/>
          <a:lstStyle/>
          <a:p>
            <a:pPr>
              <a:defRPr/>
            </a:pPr>
            <a:r>
              <a:rPr lang="de-DE" dirty="0" smtClean="0"/>
              <a:t>10.05.2011</a:t>
            </a:r>
            <a:endParaRPr lang="de-DE"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1143000"/>
          </a:xfrm>
        </p:spPr>
        <p:txBody>
          <a:bodyPr/>
          <a:lstStyle/>
          <a:p>
            <a:pPr>
              <a:defRPr/>
            </a:pPr>
            <a:r>
              <a:rPr lang="de-DE" dirty="0" smtClean="0"/>
              <a:t>Fotogalerie </a:t>
            </a:r>
            <a:r>
              <a:rPr lang="de-DE" dirty="0" smtClean="0"/>
              <a:t>4</a:t>
            </a:r>
            <a:endParaRPr lang="de-DE" dirty="0"/>
          </a:p>
        </p:txBody>
      </p:sp>
      <p:sp>
        <p:nvSpPr>
          <p:cNvPr id="30723" name="Inhaltsplatzhalter 2"/>
          <p:cNvSpPr>
            <a:spLocks noGrp="1"/>
          </p:cNvSpPr>
          <p:nvPr>
            <p:ph idx="1"/>
          </p:nvPr>
        </p:nvSpPr>
        <p:spPr>
          <a:xfrm>
            <a:off x="107950" y="1125538"/>
            <a:ext cx="8516938" cy="4495800"/>
          </a:xfrm>
        </p:spPr>
        <p:txBody>
          <a:bodyPr/>
          <a:lstStyle/>
          <a:p>
            <a:r>
              <a:rPr lang="de-DE" dirty="0" smtClean="0">
                <a:solidFill>
                  <a:srgbClr val="390000"/>
                </a:solidFill>
              </a:rPr>
              <a:t>Zum </a:t>
            </a:r>
            <a:r>
              <a:rPr lang="de-DE" dirty="0" smtClean="0">
                <a:solidFill>
                  <a:srgbClr val="390000"/>
                </a:solidFill>
              </a:rPr>
              <a:t>Karteireiter „Eigenschaften“ wechseln, die Zahl bei „</a:t>
            </a:r>
            <a:r>
              <a:rPr lang="de-DE" dirty="0" err="1" smtClean="0">
                <a:solidFill>
                  <a:srgbClr val="390000"/>
                </a:solidFill>
              </a:rPr>
              <a:t>idart</a:t>
            </a:r>
            <a:r>
              <a:rPr lang="de-DE" dirty="0" smtClean="0">
                <a:solidFill>
                  <a:srgbClr val="390000"/>
                </a:solidFill>
              </a:rPr>
              <a:t>“ merken, zurück zur „Konfiguration“ wechseln und </a:t>
            </a:r>
            <a:r>
              <a:rPr lang="de-DE" dirty="0" smtClean="0">
                <a:solidFill>
                  <a:srgbClr val="390000"/>
                </a:solidFill>
              </a:rPr>
              <a:t>diese Zahl bei </a:t>
            </a:r>
            <a:r>
              <a:rPr lang="de-DE" dirty="0" smtClean="0">
                <a:solidFill>
                  <a:srgbClr val="390000"/>
                </a:solidFill>
              </a:rPr>
              <a:t>der „ID-Art Vorschauseite“ eintragen.</a:t>
            </a:r>
          </a:p>
          <a:p>
            <a:r>
              <a:rPr lang="de-DE" dirty="0" smtClean="0">
                <a:solidFill>
                  <a:srgbClr val="390000"/>
                </a:solidFill>
              </a:rPr>
              <a:t>Unter Root </a:t>
            </a:r>
            <a:r>
              <a:rPr lang="de-DE" dirty="0" smtClean="0">
                <a:solidFill>
                  <a:srgbClr val="390000"/>
                </a:solidFill>
                <a:sym typeface="Wingdings" pitchFamily="2" charset="2"/>
              </a:rPr>
              <a:t> Grundschule Halchter  Fotogalerie  Fotogalerie-Details einen neuen Artikel mit demselben Namen </a:t>
            </a:r>
            <a:r>
              <a:rPr lang="de-DE" dirty="0" smtClean="0">
                <a:solidFill>
                  <a:srgbClr val="390000"/>
                </a:solidFill>
                <a:sym typeface="Wingdings" pitchFamily="2" charset="2"/>
              </a:rPr>
              <a:t>wie die Fotogalerie + „ Detail</a:t>
            </a:r>
            <a:r>
              <a:rPr lang="de-DE" dirty="0" smtClean="0">
                <a:solidFill>
                  <a:srgbClr val="390000"/>
                </a:solidFill>
                <a:sym typeface="Wingdings" pitchFamily="2" charset="2"/>
              </a:rPr>
              <a:t>“ </a:t>
            </a:r>
            <a:r>
              <a:rPr lang="de-DE" dirty="0" smtClean="0">
                <a:solidFill>
                  <a:srgbClr val="390000"/>
                </a:solidFill>
                <a:sym typeface="Wingdings" pitchFamily="2" charset="2"/>
              </a:rPr>
              <a:t>(Leerzeichen vor dem </a:t>
            </a:r>
            <a:r>
              <a:rPr lang="de-DE" dirty="0" smtClean="0">
                <a:solidFill>
                  <a:srgbClr val="390000"/>
                </a:solidFill>
                <a:sym typeface="Wingdings" pitchFamily="2" charset="2"/>
              </a:rPr>
              <a:t>Wort Detail) </a:t>
            </a:r>
            <a:r>
              <a:rPr lang="de-DE" dirty="0" smtClean="0">
                <a:solidFill>
                  <a:srgbClr val="390000"/>
                </a:solidFill>
                <a:sym typeface="Wingdings" pitchFamily="2" charset="2"/>
              </a:rPr>
              <a:t>anlegen</a:t>
            </a:r>
            <a:endParaRPr lang="de-DE" dirty="0" smtClean="0">
              <a:solidFill>
                <a:srgbClr val="390000"/>
              </a:solidFill>
            </a:endParaRPr>
          </a:p>
        </p:txBody>
      </p:sp>
      <p:sp>
        <p:nvSpPr>
          <p:cNvPr id="4" name="Foliennummernplatzhalter 3"/>
          <p:cNvSpPr>
            <a:spLocks noGrp="1"/>
          </p:cNvSpPr>
          <p:nvPr>
            <p:ph type="sldNum" sz="quarter" idx="11"/>
          </p:nvPr>
        </p:nvSpPr>
        <p:spPr>
          <a:xfrm>
            <a:off x="6553200" y="6248400"/>
            <a:ext cx="2133600" cy="457200"/>
          </a:xfrm>
        </p:spPr>
        <p:txBody>
          <a:bodyPr/>
          <a:lstStyle/>
          <a:p>
            <a:pPr>
              <a:defRPr/>
            </a:pPr>
            <a:fld id="{BD7C51D3-1B97-4A63-8681-22955DD3778C}" type="slidenum">
              <a:rPr lang="de-DE"/>
              <a:pPr>
                <a:defRPr/>
              </a:pPr>
              <a:t>19</a:t>
            </a:fld>
            <a:endParaRPr lang="de-DE"/>
          </a:p>
        </p:txBody>
      </p:sp>
      <p:sp>
        <p:nvSpPr>
          <p:cNvPr id="5" name="Fußzeilenplatzhalter 4"/>
          <p:cNvSpPr>
            <a:spLocks noGrp="1"/>
          </p:cNvSpPr>
          <p:nvPr>
            <p:ph type="ftr" sz="quarter" idx="12"/>
          </p:nvPr>
        </p:nvSpPr>
        <p:spPr>
          <a:xfrm>
            <a:off x="2700338" y="6245225"/>
            <a:ext cx="3743325" cy="476250"/>
          </a:xfrm>
        </p:spPr>
        <p:txBody>
          <a:bodyPr/>
          <a:lstStyle/>
          <a:p>
            <a:pPr>
              <a:defRPr/>
            </a:pPr>
            <a:r>
              <a:rPr lang="de-DE"/>
              <a:t>Redakteursschulung für www.gs-halchter.de Christa Tabara</a:t>
            </a:r>
          </a:p>
        </p:txBody>
      </p:sp>
      <p:sp>
        <p:nvSpPr>
          <p:cNvPr id="7" name="Datumsplatzhalter 6"/>
          <p:cNvSpPr>
            <a:spLocks noGrp="1"/>
          </p:cNvSpPr>
          <p:nvPr>
            <p:ph type="dt" sz="half" idx="10"/>
          </p:nvPr>
        </p:nvSpPr>
        <p:spPr>
          <a:xfrm>
            <a:off x="457200" y="6245225"/>
            <a:ext cx="2133600" cy="476250"/>
          </a:xfrm>
        </p:spPr>
        <p:txBody>
          <a:bodyPr/>
          <a:lstStyle/>
          <a:p>
            <a:pPr>
              <a:defRPr/>
            </a:pPr>
            <a:r>
              <a:rPr lang="de-DE" dirty="0" smtClean="0"/>
              <a:t>10.05.2011</a:t>
            </a:r>
            <a:endParaRPr lang="de-D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a:xfrm>
            <a:off x="6553200" y="6248400"/>
            <a:ext cx="2133600" cy="457200"/>
          </a:xfrm>
        </p:spPr>
        <p:txBody>
          <a:bodyPr/>
          <a:lstStyle/>
          <a:p>
            <a:pPr>
              <a:defRPr/>
            </a:pPr>
            <a:fld id="{38E531D6-921E-4854-91B3-125E9D754CF0}" type="slidenum">
              <a:rPr lang="de-DE"/>
              <a:pPr>
                <a:defRPr/>
              </a:pPr>
              <a:t>2</a:t>
            </a:fld>
            <a:endParaRPr lang="de-DE" dirty="0"/>
          </a:p>
        </p:txBody>
      </p:sp>
      <p:sp>
        <p:nvSpPr>
          <p:cNvPr id="68610" name="Rectangle 2"/>
          <p:cNvSpPr>
            <a:spLocks noGrp="1" noChangeArrowheads="1"/>
          </p:cNvSpPr>
          <p:nvPr>
            <p:ph type="title"/>
          </p:nvPr>
        </p:nvSpPr>
        <p:spPr>
          <a:xfrm>
            <a:off x="457200" y="44450"/>
            <a:ext cx="8229600" cy="1143000"/>
          </a:xfrm>
        </p:spPr>
        <p:txBody>
          <a:bodyPr/>
          <a:lstStyle/>
          <a:p>
            <a:pPr eaLnBrk="1" hangingPunct="1">
              <a:defRPr/>
            </a:pPr>
            <a:r>
              <a:rPr lang="de-DE" dirty="0" smtClean="0"/>
              <a:t>Gliederung</a:t>
            </a:r>
          </a:p>
        </p:txBody>
      </p:sp>
      <p:sp>
        <p:nvSpPr>
          <p:cNvPr id="14340" name="Rectangle 3"/>
          <p:cNvSpPr>
            <a:spLocks noGrp="1" noChangeArrowheads="1"/>
          </p:cNvSpPr>
          <p:nvPr>
            <p:ph type="body" idx="1"/>
          </p:nvPr>
        </p:nvSpPr>
        <p:spPr>
          <a:xfrm>
            <a:off x="457200" y="1196975"/>
            <a:ext cx="8229600" cy="4495800"/>
          </a:xfrm>
        </p:spPr>
        <p:txBody>
          <a:bodyPr/>
          <a:lstStyle/>
          <a:p>
            <a:pPr eaLnBrk="1" hangingPunct="1"/>
            <a:r>
              <a:rPr lang="de-DE" dirty="0" smtClean="0">
                <a:solidFill>
                  <a:srgbClr val="390000"/>
                </a:solidFill>
              </a:rPr>
              <a:t>Contenido-Bereiche</a:t>
            </a:r>
          </a:p>
          <a:p>
            <a:pPr eaLnBrk="1" hangingPunct="1"/>
            <a:r>
              <a:rPr lang="de-DE" dirty="0" smtClean="0">
                <a:solidFill>
                  <a:srgbClr val="390000"/>
                </a:solidFill>
              </a:rPr>
              <a:t>Regeln</a:t>
            </a:r>
          </a:p>
          <a:p>
            <a:pPr eaLnBrk="1" hangingPunct="1"/>
            <a:r>
              <a:rPr lang="de-DE" dirty="0" smtClean="0">
                <a:solidFill>
                  <a:srgbClr val="390000"/>
                </a:solidFill>
              </a:rPr>
              <a:t>Hochladen von Bildern</a:t>
            </a:r>
          </a:p>
          <a:p>
            <a:pPr eaLnBrk="1" hangingPunct="1"/>
            <a:r>
              <a:rPr lang="de-DE" dirty="0" smtClean="0">
                <a:solidFill>
                  <a:srgbClr val="390000"/>
                </a:solidFill>
              </a:rPr>
              <a:t>Artikel </a:t>
            </a:r>
            <a:r>
              <a:rPr lang="de-DE" dirty="0" smtClean="0">
                <a:solidFill>
                  <a:srgbClr val="390000"/>
                </a:solidFill>
              </a:rPr>
              <a:t>erstellen </a:t>
            </a:r>
            <a:r>
              <a:rPr lang="de-DE" dirty="0" smtClean="0">
                <a:solidFill>
                  <a:srgbClr val="390000"/>
                </a:solidFill>
              </a:rPr>
              <a:t>(teilweise Wiederholung)</a:t>
            </a:r>
          </a:p>
          <a:p>
            <a:pPr eaLnBrk="1" hangingPunct="1"/>
            <a:r>
              <a:rPr lang="de-DE" dirty="0" smtClean="0">
                <a:solidFill>
                  <a:srgbClr val="390000"/>
                </a:solidFill>
              </a:rPr>
              <a:t>Bilder in Text einfügen</a:t>
            </a:r>
            <a:endParaRPr lang="de-DE" dirty="0" smtClean="0">
              <a:solidFill>
                <a:srgbClr val="390000"/>
              </a:solidFill>
            </a:endParaRPr>
          </a:p>
          <a:p>
            <a:pPr eaLnBrk="1" hangingPunct="1"/>
            <a:r>
              <a:rPr lang="de-DE" dirty="0" smtClean="0">
                <a:solidFill>
                  <a:srgbClr val="390000"/>
                </a:solidFill>
              </a:rPr>
              <a:t>Fotogalerie</a:t>
            </a:r>
          </a:p>
        </p:txBody>
      </p:sp>
      <p:sp>
        <p:nvSpPr>
          <p:cNvPr id="4102" name="Fußzeilenplatzhalter 7"/>
          <p:cNvSpPr>
            <a:spLocks noGrp="1"/>
          </p:cNvSpPr>
          <p:nvPr>
            <p:ph type="ftr" sz="quarter" idx="12"/>
          </p:nvPr>
        </p:nvSpPr>
        <p:spPr>
          <a:xfrm>
            <a:off x="2700338" y="6245225"/>
            <a:ext cx="3743325" cy="476250"/>
          </a:xfrm>
        </p:spPr>
        <p:txBody>
          <a:bodyPr/>
          <a:lstStyle/>
          <a:p>
            <a:pPr>
              <a:defRPr/>
            </a:pPr>
            <a:r>
              <a:rPr lang="de-DE" dirty="0" err="1"/>
              <a:t>Redakteursschulung</a:t>
            </a:r>
            <a:r>
              <a:rPr lang="de-DE" dirty="0"/>
              <a:t> für www.gs-halchter.de Christa Tabara</a:t>
            </a:r>
          </a:p>
        </p:txBody>
      </p:sp>
      <p:sp>
        <p:nvSpPr>
          <p:cNvPr id="7" name="Datumsplatzhalter 6"/>
          <p:cNvSpPr>
            <a:spLocks noGrp="1"/>
          </p:cNvSpPr>
          <p:nvPr>
            <p:ph type="dt" sz="half" idx="10"/>
          </p:nvPr>
        </p:nvSpPr>
        <p:spPr>
          <a:xfrm>
            <a:off x="457200" y="6245225"/>
            <a:ext cx="2133600" cy="476250"/>
          </a:xfrm>
        </p:spPr>
        <p:txBody>
          <a:bodyPr/>
          <a:lstStyle/>
          <a:p>
            <a:pPr>
              <a:defRPr/>
            </a:pPr>
            <a:r>
              <a:rPr lang="de-DE" dirty="0" smtClean="0"/>
              <a:t>10.05.2011</a:t>
            </a:r>
            <a:endParaRPr lang="de-DE"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1143000"/>
          </a:xfrm>
        </p:spPr>
        <p:txBody>
          <a:bodyPr/>
          <a:lstStyle/>
          <a:p>
            <a:pPr>
              <a:defRPr/>
            </a:pPr>
            <a:r>
              <a:rPr lang="de-DE" dirty="0" smtClean="0"/>
              <a:t>Fotogalerie </a:t>
            </a:r>
            <a:r>
              <a:rPr lang="de-DE" dirty="0" smtClean="0"/>
              <a:t>5</a:t>
            </a:r>
            <a:endParaRPr lang="de-DE" dirty="0"/>
          </a:p>
        </p:txBody>
      </p:sp>
      <p:sp>
        <p:nvSpPr>
          <p:cNvPr id="31747" name="Inhaltsplatzhalter 2"/>
          <p:cNvSpPr>
            <a:spLocks noGrp="1"/>
          </p:cNvSpPr>
          <p:nvPr>
            <p:ph idx="1"/>
          </p:nvPr>
        </p:nvSpPr>
        <p:spPr>
          <a:xfrm>
            <a:off x="107950" y="1196974"/>
            <a:ext cx="8578850" cy="4824313"/>
          </a:xfrm>
        </p:spPr>
        <p:txBody>
          <a:bodyPr/>
          <a:lstStyle/>
          <a:p>
            <a:r>
              <a:rPr lang="de-DE" dirty="0" smtClean="0">
                <a:solidFill>
                  <a:srgbClr val="390000"/>
                </a:solidFill>
                <a:sym typeface="Wingdings" pitchFamily="2" charset="2"/>
              </a:rPr>
              <a:t>Beim Anlegen des neuen Artikels soll bereits die Zeitsteuerung </a:t>
            </a:r>
            <a:r>
              <a:rPr lang="de-DE" dirty="0" smtClean="0">
                <a:solidFill>
                  <a:srgbClr val="390000"/>
                </a:solidFill>
                <a:sym typeface="Wingdings" pitchFamily="2" charset="2"/>
              </a:rPr>
              <a:t>wie schon beschrieben aktiviert </a:t>
            </a:r>
            <a:r>
              <a:rPr lang="de-DE" dirty="0" smtClean="0">
                <a:solidFill>
                  <a:srgbClr val="390000"/>
                </a:solidFill>
                <a:sym typeface="Wingdings" pitchFamily="2" charset="2"/>
              </a:rPr>
              <a:t>werden.</a:t>
            </a:r>
          </a:p>
          <a:p>
            <a:r>
              <a:rPr lang="de-DE" dirty="0" smtClean="0">
                <a:solidFill>
                  <a:srgbClr val="390000"/>
                </a:solidFill>
              </a:rPr>
              <a:t>Unter „Editor“ </a:t>
            </a:r>
            <a:r>
              <a:rPr lang="de-DE" dirty="0" smtClean="0">
                <a:solidFill>
                  <a:srgbClr val="390000"/>
                </a:solidFill>
              </a:rPr>
              <a:t>muss der </a:t>
            </a:r>
            <a:r>
              <a:rPr lang="de-DE" dirty="0" smtClean="0">
                <a:solidFill>
                  <a:srgbClr val="390000"/>
                </a:solidFill>
              </a:rPr>
              <a:t>Titel der Galerie mit dem Zusatz „Detail“ eingegeben werden</a:t>
            </a:r>
            <a:r>
              <a:rPr lang="de-DE" dirty="0" smtClean="0">
                <a:solidFill>
                  <a:srgbClr val="390000"/>
                </a:solidFill>
              </a:rPr>
              <a:t>.</a:t>
            </a:r>
          </a:p>
          <a:p>
            <a:r>
              <a:rPr lang="de-DE" dirty="0" smtClean="0">
                <a:solidFill>
                  <a:srgbClr val="390000"/>
                </a:solidFill>
              </a:rPr>
              <a:t>Unter „Eigenschaften“ nachschauen, welchen Wert „</a:t>
            </a:r>
            <a:r>
              <a:rPr lang="de-DE" dirty="0" err="1" smtClean="0">
                <a:solidFill>
                  <a:srgbClr val="390000"/>
                </a:solidFill>
              </a:rPr>
              <a:t>idart</a:t>
            </a:r>
            <a:r>
              <a:rPr lang="de-DE" dirty="0" smtClean="0">
                <a:solidFill>
                  <a:srgbClr val="390000"/>
                </a:solidFill>
              </a:rPr>
              <a:t>“ hat.</a:t>
            </a:r>
            <a:endParaRPr lang="de-DE" dirty="0" smtClean="0">
              <a:solidFill>
                <a:srgbClr val="390000"/>
              </a:solidFill>
            </a:endParaRPr>
          </a:p>
          <a:p>
            <a:r>
              <a:rPr lang="de-DE" dirty="0" smtClean="0">
                <a:solidFill>
                  <a:srgbClr val="390000"/>
                </a:solidFill>
              </a:rPr>
              <a:t>Unter „Konfiguration“ das Template „Fotogalerie – Detail“ auswählen.</a:t>
            </a:r>
            <a:endParaRPr lang="de-DE" dirty="0" smtClean="0">
              <a:solidFill>
                <a:srgbClr val="390000"/>
              </a:solidFill>
            </a:endParaRPr>
          </a:p>
          <a:p>
            <a:endParaRPr lang="de-DE" dirty="0" smtClean="0">
              <a:solidFill>
                <a:srgbClr val="390000"/>
              </a:solidFill>
            </a:endParaRPr>
          </a:p>
        </p:txBody>
      </p:sp>
      <p:sp>
        <p:nvSpPr>
          <p:cNvPr id="4" name="Foliennummernplatzhalter 3"/>
          <p:cNvSpPr>
            <a:spLocks noGrp="1"/>
          </p:cNvSpPr>
          <p:nvPr>
            <p:ph type="sldNum" sz="quarter" idx="11"/>
          </p:nvPr>
        </p:nvSpPr>
        <p:spPr>
          <a:xfrm>
            <a:off x="6553200" y="6248400"/>
            <a:ext cx="2133600" cy="457200"/>
          </a:xfrm>
        </p:spPr>
        <p:txBody>
          <a:bodyPr/>
          <a:lstStyle/>
          <a:p>
            <a:pPr>
              <a:defRPr/>
            </a:pPr>
            <a:fld id="{171C3EE4-EA39-4436-ABEF-BE0998885D44}" type="slidenum">
              <a:rPr lang="de-DE"/>
              <a:pPr>
                <a:defRPr/>
              </a:pPr>
              <a:t>20</a:t>
            </a:fld>
            <a:endParaRPr lang="de-DE"/>
          </a:p>
        </p:txBody>
      </p:sp>
      <p:sp>
        <p:nvSpPr>
          <p:cNvPr id="5" name="Fußzeilenplatzhalter 4"/>
          <p:cNvSpPr>
            <a:spLocks noGrp="1"/>
          </p:cNvSpPr>
          <p:nvPr>
            <p:ph type="ftr" sz="quarter" idx="12"/>
          </p:nvPr>
        </p:nvSpPr>
        <p:spPr>
          <a:xfrm>
            <a:off x="2700338" y="6245225"/>
            <a:ext cx="3743325" cy="476250"/>
          </a:xfrm>
        </p:spPr>
        <p:txBody>
          <a:bodyPr/>
          <a:lstStyle/>
          <a:p>
            <a:pPr>
              <a:defRPr/>
            </a:pPr>
            <a:r>
              <a:rPr lang="de-DE"/>
              <a:t>Redakteursschulung für www.gs-halchter.de Christa Tabara</a:t>
            </a:r>
          </a:p>
        </p:txBody>
      </p:sp>
      <p:sp>
        <p:nvSpPr>
          <p:cNvPr id="7" name="Datumsplatzhalter 6"/>
          <p:cNvSpPr>
            <a:spLocks noGrp="1"/>
          </p:cNvSpPr>
          <p:nvPr>
            <p:ph type="dt" sz="half" idx="10"/>
          </p:nvPr>
        </p:nvSpPr>
        <p:spPr>
          <a:xfrm>
            <a:off x="457200" y="6245225"/>
            <a:ext cx="2133600" cy="476250"/>
          </a:xfrm>
        </p:spPr>
        <p:txBody>
          <a:bodyPr/>
          <a:lstStyle/>
          <a:p>
            <a:pPr>
              <a:defRPr/>
            </a:pPr>
            <a:r>
              <a:rPr lang="de-DE" dirty="0" smtClean="0"/>
              <a:t>10.05.2011</a:t>
            </a:r>
            <a:endParaRPr lang="de-DE"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1143000"/>
          </a:xfrm>
        </p:spPr>
        <p:txBody>
          <a:bodyPr/>
          <a:lstStyle/>
          <a:p>
            <a:pPr>
              <a:defRPr/>
            </a:pPr>
            <a:r>
              <a:rPr lang="de-DE" dirty="0" smtClean="0"/>
              <a:t>Fotogalerie </a:t>
            </a:r>
            <a:r>
              <a:rPr lang="de-DE" dirty="0" smtClean="0"/>
              <a:t>6</a:t>
            </a:r>
            <a:endParaRPr lang="de-DE" dirty="0"/>
          </a:p>
        </p:txBody>
      </p:sp>
      <p:sp>
        <p:nvSpPr>
          <p:cNvPr id="31747" name="Inhaltsplatzhalter 2"/>
          <p:cNvSpPr>
            <a:spLocks noGrp="1"/>
          </p:cNvSpPr>
          <p:nvPr>
            <p:ph idx="1"/>
          </p:nvPr>
        </p:nvSpPr>
        <p:spPr>
          <a:xfrm>
            <a:off x="107950" y="1196974"/>
            <a:ext cx="8578850" cy="4680297"/>
          </a:xfrm>
        </p:spPr>
        <p:txBody>
          <a:bodyPr/>
          <a:lstStyle/>
          <a:p>
            <a:r>
              <a:rPr lang="de-DE" dirty="0" smtClean="0">
                <a:solidFill>
                  <a:srgbClr val="390000"/>
                </a:solidFill>
              </a:rPr>
              <a:t>Unter „Konfiguration“ muss das Template „Fotogalerie – Detail“ ausgewählt werden.</a:t>
            </a:r>
          </a:p>
          <a:p>
            <a:r>
              <a:rPr lang="de-DE" dirty="0" smtClean="0">
                <a:solidFill>
                  <a:srgbClr val="390000"/>
                </a:solidFill>
              </a:rPr>
              <a:t>Außerdem muss bei der „ID-Art Vorschauseite“ der Wert von „</a:t>
            </a:r>
            <a:r>
              <a:rPr lang="de-DE" dirty="0" err="1" smtClean="0">
                <a:solidFill>
                  <a:srgbClr val="390000"/>
                </a:solidFill>
              </a:rPr>
              <a:t>idart</a:t>
            </a:r>
            <a:r>
              <a:rPr lang="de-DE" dirty="0" smtClean="0">
                <a:solidFill>
                  <a:srgbClr val="390000"/>
                </a:solidFill>
              </a:rPr>
              <a:t>“ des Artikels mit der Fotogalerie (der zuerst angelegte Artikel!) und bei „ID-Art Detailseite“ die gerade abgelesene </a:t>
            </a:r>
            <a:r>
              <a:rPr lang="de-DE" dirty="0" err="1" smtClean="0">
                <a:solidFill>
                  <a:srgbClr val="390000"/>
                </a:solidFill>
              </a:rPr>
              <a:t>idart</a:t>
            </a:r>
            <a:r>
              <a:rPr lang="de-DE" dirty="0" smtClean="0">
                <a:solidFill>
                  <a:srgbClr val="390000"/>
                </a:solidFill>
              </a:rPr>
              <a:t> eingetragen werden </a:t>
            </a:r>
            <a:endParaRPr lang="de-DE" dirty="0" smtClean="0">
              <a:solidFill>
                <a:srgbClr val="390000"/>
              </a:solidFill>
            </a:endParaRPr>
          </a:p>
          <a:p>
            <a:r>
              <a:rPr lang="de-DE" dirty="0" smtClean="0">
                <a:solidFill>
                  <a:srgbClr val="390000"/>
                </a:solidFill>
              </a:rPr>
              <a:t>Rest bleibt so, wie es ist</a:t>
            </a:r>
            <a:endParaRPr lang="de-DE" dirty="0" smtClean="0">
              <a:solidFill>
                <a:srgbClr val="390000"/>
              </a:solidFill>
            </a:endParaRPr>
          </a:p>
          <a:p>
            <a:endParaRPr lang="de-DE" dirty="0" smtClean="0">
              <a:solidFill>
                <a:srgbClr val="390000"/>
              </a:solidFill>
            </a:endParaRPr>
          </a:p>
        </p:txBody>
      </p:sp>
      <p:sp>
        <p:nvSpPr>
          <p:cNvPr id="4" name="Foliennummernplatzhalter 3"/>
          <p:cNvSpPr>
            <a:spLocks noGrp="1"/>
          </p:cNvSpPr>
          <p:nvPr>
            <p:ph type="sldNum" sz="quarter" idx="11"/>
          </p:nvPr>
        </p:nvSpPr>
        <p:spPr>
          <a:xfrm>
            <a:off x="6553200" y="6248400"/>
            <a:ext cx="2133600" cy="457200"/>
          </a:xfrm>
        </p:spPr>
        <p:txBody>
          <a:bodyPr/>
          <a:lstStyle/>
          <a:p>
            <a:pPr>
              <a:defRPr/>
            </a:pPr>
            <a:fld id="{171C3EE4-EA39-4436-ABEF-BE0998885D44}" type="slidenum">
              <a:rPr lang="de-DE"/>
              <a:pPr>
                <a:defRPr/>
              </a:pPr>
              <a:t>21</a:t>
            </a:fld>
            <a:endParaRPr lang="de-DE"/>
          </a:p>
        </p:txBody>
      </p:sp>
      <p:sp>
        <p:nvSpPr>
          <p:cNvPr id="5" name="Fußzeilenplatzhalter 4"/>
          <p:cNvSpPr>
            <a:spLocks noGrp="1"/>
          </p:cNvSpPr>
          <p:nvPr>
            <p:ph type="ftr" sz="quarter" idx="12"/>
          </p:nvPr>
        </p:nvSpPr>
        <p:spPr>
          <a:xfrm>
            <a:off x="2700338" y="6245225"/>
            <a:ext cx="3743325" cy="476250"/>
          </a:xfrm>
        </p:spPr>
        <p:txBody>
          <a:bodyPr/>
          <a:lstStyle/>
          <a:p>
            <a:pPr>
              <a:defRPr/>
            </a:pPr>
            <a:r>
              <a:rPr lang="de-DE"/>
              <a:t>Redakteursschulung für www.gs-halchter.de Christa Tabara</a:t>
            </a:r>
          </a:p>
        </p:txBody>
      </p:sp>
      <p:sp>
        <p:nvSpPr>
          <p:cNvPr id="7" name="Datumsplatzhalter 6"/>
          <p:cNvSpPr>
            <a:spLocks noGrp="1"/>
          </p:cNvSpPr>
          <p:nvPr>
            <p:ph type="dt" sz="half" idx="10"/>
          </p:nvPr>
        </p:nvSpPr>
        <p:spPr>
          <a:xfrm>
            <a:off x="457200" y="6245225"/>
            <a:ext cx="2133600" cy="476250"/>
          </a:xfrm>
        </p:spPr>
        <p:txBody>
          <a:bodyPr/>
          <a:lstStyle/>
          <a:p>
            <a:pPr>
              <a:defRPr/>
            </a:pPr>
            <a:r>
              <a:rPr lang="de-DE" dirty="0" smtClean="0"/>
              <a:t>10.05.2011</a:t>
            </a:r>
            <a:endParaRPr lang="de-DE"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1143000"/>
          </a:xfrm>
        </p:spPr>
        <p:txBody>
          <a:bodyPr/>
          <a:lstStyle/>
          <a:p>
            <a:pPr>
              <a:defRPr/>
            </a:pPr>
            <a:r>
              <a:rPr lang="de-DE" dirty="0" smtClean="0"/>
              <a:t>Fotogalerie </a:t>
            </a:r>
            <a:r>
              <a:rPr lang="de-DE" dirty="0" smtClean="0"/>
              <a:t>7</a:t>
            </a:r>
            <a:endParaRPr lang="de-DE" dirty="0"/>
          </a:p>
        </p:txBody>
      </p:sp>
      <p:sp>
        <p:nvSpPr>
          <p:cNvPr id="31747" name="Inhaltsplatzhalter 2"/>
          <p:cNvSpPr>
            <a:spLocks noGrp="1"/>
          </p:cNvSpPr>
          <p:nvPr>
            <p:ph idx="1"/>
          </p:nvPr>
        </p:nvSpPr>
        <p:spPr>
          <a:xfrm>
            <a:off x="107950" y="1196974"/>
            <a:ext cx="8578850" cy="4680297"/>
          </a:xfrm>
        </p:spPr>
        <p:txBody>
          <a:bodyPr/>
          <a:lstStyle/>
          <a:p>
            <a:r>
              <a:rPr lang="de-DE" dirty="0" smtClean="0">
                <a:solidFill>
                  <a:srgbClr val="390000"/>
                </a:solidFill>
              </a:rPr>
              <a:t>Nun zum Artikel mit der Fotogalerie „zurückgehen“, und dort unter „Konfiguration“ ebenfalls die beiden Werte für „ID-Art Vorschauseite“ und „ID-Art Detailseite“ eintragen. Speichern nicht vergessen!</a:t>
            </a:r>
            <a:endParaRPr lang="de-DE" dirty="0" smtClean="0">
              <a:solidFill>
                <a:srgbClr val="390000"/>
              </a:solidFill>
            </a:endParaRPr>
          </a:p>
          <a:p>
            <a:endParaRPr lang="de-DE" dirty="0" smtClean="0">
              <a:solidFill>
                <a:srgbClr val="390000"/>
              </a:solidFill>
            </a:endParaRPr>
          </a:p>
        </p:txBody>
      </p:sp>
      <p:sp>
        <p:nvSpPr>
          <p:cNvPr id="4" name="Foliennummernplatzhalter 3"/>
          <p:cNvSpPr>
            <a:spLocks noGrp="1"/>
          </p:cNvSpPr>
          <p:nvPr>
            <p:ph type="sldNum" sz="quarter" idx="11"/>
          </p:nvPr>
        </p:nvSpPr>
        <p:spPr>
          <a:xfrm>
            <a:off x="6553200" y="6248400"/>
            <a:ext cx="2133600" cy="457200"/>
          </a:xfrm>
        </p:spPr>
        <p:txBody>
          <a:bodyPr/>
          <a:lstStyle/>
          <a:p>
            <a:pPr>
              <a:defRPr/>
            </a:pPr>
            <a:fld id="{171C3EE4-EA39-4436-ABEF-BE0998885D44}" type="slidenum">
              <a:rPr lang="de-DE"/>
              <a:pPr>
                <a:defRPr/>
              </a:pPr>
              <a:t>22</a:t>
            </a:fld>
            <a:endParaRPr lang="de-DE"/>
          </a:p>
        </p:txBody>
      </p:sp>
      <p:sp>
        <p:nvSpPr>
          <p:cNvPr id="5" name="Fußzeilenplatzhalter 4"/>
          <p:cNvSpPr>
            <a:spLocks noGrp="1"/>
          </p:cNvSpPr>
          <p:nvPr>
            <p:ph type="ftr" sz="quarter" idx="12"/>
          </p:nvPr>
        </p:nvSpPr>
        <p:spPr>
          <a:xfrm>
            <a:off x="2700338" y="6245225"/>
            <a:ext cx="3743325" cy="476250"/>
          </a:xfrm>
        </p:spPr>
        <p:txBody>
          <a:bodyPr/>
          <a:lstStyle/>
          <a:p>
            <a:pPr>
              <a:defRPr/>
            </a:pPr>
            <a:r>
              <a:rPr lang="de-DE"/>
              <a:t>Redakteursschulung für www.gs-halchter.de Christa Tabara</a:t>
            </a:r>
          </a:p>
        </p:txBody>
      </p:sp>
      <p:sp>
        <p:nvSpPr>
          <p:cNvPr id="7" name="Datumsplatzhalter 6"/>
          <p:cNvSpPr>
            <a:spLocks noGrp="1"/>
          </p:cNvSpPr>
          <p:nvPr>
            <p:ph type="dt" sz="half" idx="10"/>
          </p:nvPr>
        </p:nvSpPr>
        <p:spPr>
          <a:xfrm>
            <a:off x="457200" y="6245225"/>
            <a:ext cx="2133600" cy="476250"/>
          </a:xfrm>
        </p:spPr>
        <p:txBody>
          <a:bodyPr/>
          <a:lstStyle/>
          <a:p>
            <a:pPr>
              <a:defRPr/>
            </a:pPr>
            <a:r>
              <a:rPr lang="de-DE" dirty="0" smtClean="0"/>
              <a:t>10.05.2011</a:t>
            </a:r>
            <a:endParaRPr lang="de-DE"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Auf zum fröhlichen Üben!</a:t>
            </a:r>
            <a:endParaRPr lang="de-DE" dirty="0"/>
          </a:p>
        </p:txBody>
      </p:sp>
      <p:sp>
        <p:nvSpPr>
          <p:cNvPr id="3" name="Inhaltsplatzhalter 2"/>
          <p:cNvSpPr>
            <a:spLocks noGrp="1"/>
          </p:cNvSpPr>
          <p:nvPr>
            <p:ph idx="1"/>
          </p:nvPr>
        </p:nvSpPr>
        <p:spPr/>
        <p:txBody>
          <a:bodyPr/>
          <a:lstStyle/>
          <a:p>
            <a:r>
              <a:rPr lang="de-DE" dirty="0" smtClean="0"/>
              <a:t>Falls Fragen auftreten, bin ich per E-Mail (christa@tabara.de) oder telefonisch (885710</a:t>
            </a:r>
            <a:r>
              <a:rPr lang="de-DE" smtClean="0"/>
              <a:t>) erreichbar.</a:t>
            </a:r>
            <a:endParaRPr lang="de-DE" dirty="0"/>
          </a:p>
        </p:txBody>
      </p:sp>
      <p:sp>
        <p:nvSpPr>
          <p:cNvPr id="6" name="Datumsplatzhalter 5"/>
          <p:cNvSpPr>
            <a:spLocks noGrp="1"/>
          </p:cNvSpPr>
          <p:nvPr>
            <p:ph type="dt" sz="half" idx="10"/>
          </p:nvPr>
        </p:nvSpPr>
        <p:spPr/>
        <p:txBody>
          <a:bodyPr/>
          <a:lstStyle/>
          <a:p>
            <a:pPr>
              <a:defRPr/>
            </a:pPr>
            <a:r>
              <a:rPr lang="de-DE" dirty="0" smtClean="0"/>
              <a:t>10.05.2011</a:t>
            </a:r>
            <a:endParaRPr lang="de-DE" dirty="0"/>
          </a:p>
        </p:txBody>
      </p:sp>
      <p:sp>
        <p:nvSpPr>
          <p:cNvPr id="4" name="Foliennummernplatzhalter 3"/>
          <p:cNvSpPr>
            <a:spLocks noGrp="1"/>
          </p:cNvSpPr>
          <p:nvPr>
            <p:ph type="sldNum" sz="quarter" idx="11"/>
          </p:nvPr>
        </p:nvSpPr>
        <p:spPr/>
        <p:txBody>
          <a:bodyPr/>
          <a:lstStyle/>
          <a:p>
            <a:pPr>
              <a:defRPr/>
            </a:pPr>
            <a:fld id="{2C2D87C1-229B-4297-9A71-8A7896BC289A}" type="slidenum">
              <a:rPr lang="de-DE" smtClean="0"/>
              <a:pPr>
                <a:defRPr/>
              </a:pPr>
              <a:t>23</a:t>
            </a:fld>
            <a:endParaRPr lang="de-DE" dirty="0"/>
          </a:p>
        </p:txBody>
      </p:sp>
      <p:sp>
        <p:nvSpPr>
          <p:cNvPr id="5" name="Fußzeilenplatzhalter 4"/>
          <p:cNvSpPr>
            <a:spLocks noGrp="1"/>
          </p:cNvSpPr>
          <p:nvPr>
            <p:ph type="ftr" sz="quarter" idx="12"/>
          </p:nvPr>
        </p:nvSpPr>
        <p:spPr/>
        <p:txBody>
          <a:bodyPr/>
          <a:lstStyle/>
          <a:p>
            <a:pPr>
              <a:defRPr/>
            </a:pPr>
            <a:r>
              <a:rPr lang="de-DE" smtClean="0"/>
              <a:t>Redakteursschulung für www.gs-halchter.de Christa Tabara</a:t>
            </a:r>
            <a:endParaRPr lang="de-D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a:xfrm>
            <a:off x="6553200" y="6248400"/>
            <a:ext cx="2133600" cy="457200"/>
          </a:xfrm>
        </p:spPr>
        <p:txBody>
          <a:bodyPr/>
          <a:lstStyle/>
          <a:p>
            <a:pPr>
              <a:defRPr/>
            </a:pPr>
            <a:fld id="{BF650927-8972-4392-AED1-793F92962227}" type="slidenum">
              <a:rPr lang="de-DE"/>
              <a:pPr>
                <a:defRPr/>
              </a:pPr>
              <a:t>3</a:t>
            </a:fld>
            <a:endParaRPr lang="de-DE"/>
          </a:p>
        </p:txBody>
      </p:sp>
      <p:sp>
        <p:nvSpPr>
          <p:cNvPr id="79874" name="Rectangle 2"/>
          <p:cNvSpPr>
            <a:spLocks noGrp="1" noChangeArrowheads="1"/>
          </p:cNvSpPr>
          <p:nvPr>
            <p:ph type="title"/>
          </p:nvPr>
        </p:nvSpPr>
        <p:spPr>
          <a:xfrm>
            <a:off x="457200" y="44450"/>
            <a:ext cx="8229600" cy="1143000"/>
          </a:xfrm>
        </p:spPr>
        <p:txBody>
          <a:bodyPr/>
          <a:lstStyle/>
          <a:p>
            <a:pPr eaLnBrk="1" hangingPunct="1">
              <a:defRPr/>
            </a:pPr>
            <a:r>
              <a:rPr lang="de-DE" dirty="0" err="1" smtClean="0"/>
              <a:t>Contenido</a:t>
            </a:r>
            <a:r>
              <a:rPr lang="de-DE" dirty="0" smtClean="0"/>
              <a:t>-Bereiche</a:t>
            </a:r>
          </a:p>
        </p:txBody>
      </p:sp>
      <p:sp>
        <p:nvSpPr>
          <p:cNvPr id="18436" name="Rectangle 3"/>
          <p:cNvSpPr>
            <a:spLocks noGrp="1" noChangeArrowheads="1"/>
          </p:cNvSpPr>
          <p:nvPr>
            <p:ph type="body" idx="1"/>
          </p:nvPr>
        </p:nvSpPr>
        <p:spPr>
          <a:xfrm>
            <a:off x="457200" y="1196975"/>
            <a:ext cx="8229600" cy="4495800"/>
          </a:xfrm>
        </p:spPr>
        <p:txBody>
          <a:bodyPr/>
          <a:lstStyle/>
          <a:p>
            <a:pPr eaLnBrk="1" hangingPunct="1"/>
            <a:r>
              <a:rPr lang="de-DE" dirty="0" smtClean="0">
                <a:solidFill>
                  <a:srgbClr val="390000"/>
                </a:solidFill>
              </a:rPr>
              <a:t>„Content </a:t>
            </a:r>
            <a:r>
              <a:rPr lang="de-DE" dirty="0" smtClean="0">
                <a:solidFill>
                  <a:srgbClr val="390000"/>
                </a:solidFill>
                <a:sym typeface="Wingdings" pitchFamily="2" charset="2"/>
              </a:rPr>
              <a:t> Artikel“ wählen, um alte Artikel zu bearbeiten oder neue zu erstellen</a:t>
            </a:r>
          </a:p>
          <a:p>
            <a:pPr eaLnBrk="1" hangingPunct="1"/>
            <a:r>
              <a:rPr lang="de-DE" dirty="0" smtClean="0">
                <a:solidFill>
                  <a:srgbClr val="390000"/>
                </a:solidFill>
                <a:sym typeface="Wingdings" pitchFamily="2" charset="2"/>
              </a:rPr>
              <a:t>„Content  Dateiverwaltung“ wählen, um Dateien (Bilder oder PDF-Dateien) hoch-zuladen</a:t>
            </a:r>
            <a:endParaRPr lang="de-DE" dirty="0" smtClean="0">
              <a:solidFill>
                <a:srgbClr val="390000"/>
              </a:solidFill>
            </a:endParaRPr>
          </a:p>
        </p:txBody>
      </p:sp>
      <p:sp>
        <p:nvSpPr>
          <p:cNvPr id="8198" name="Fußzeilenplatzhalter 7"/>
          <p:cNvSpPr>
            <a:spLocks noGrp="1"/>
          </p:cNvSpPr>
          <p:nvPr>
            <p:ph type="ftr" sz="quarter" idx="12"/>
          </p:nvPr>
        </p:nvSpPr>
        <p:spPr>
          <a:xfrm>
            <a:off x="2700338" y="6245225"/>
            <a:ext cx="3743325" cy="476250"/>
          </a:xfrm>
        </p:spPr>
        <p:txBody>
          <a:bodyPr/>
          <a:lstStyle/>
          <a:p>
            <a:pPr>
              <a:defRPr/>
            </a:pPr>
            <a:r>
              <a:rPr lang="de-DE"/>
              <a:t>Redakteursschulung für www.gs-halchter.de Christa Tabara</a:t>
            </a:r>
          </a:p>
        </p:txBody>
      </p:sp>
      <p:sp>
        <p:nvSpPr>
          <p:cNvPr id="7" name="Datumsplatzhalter 6"/>
          <p:cNvSpPr>
            <a:spLocks noGrp="1"/>
          </p:cNvSpPr>
          <p:nvPr>
            <p:ph type="dt" sz="half" idx="10"/>
          </p:nvPr>
        </p:nvSpPr>
        <p:spPr>
          <a:xfrm>
            <a:off x="457200" y="6245225"/>
            <a:ext cx="2133600" cy="476250"/>
          </a:xfrm>
        </p:spPr>
        <p:txBody>
          <a:bodyPr/>
          <a:lstStyle/>
          <a:p>
            <a:pPr>
              <a:defRPr/>
            </a:pPr>
            <a:r>
              <a:rPr lang="de-DE" dirty="0" smtClean="0"/>
              <a:t>10.05.2011</a:t>
            </a:r>
            <a:endParaRPr lang="de-D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a:xfrm>
            <a:off x="6553200" y="6248400"/>
            <a:ext cx="2133600" cy="457200"/>
          </a:xfrm>
        </p:spPr>
        <p:txBody>
          <a:bodyPr/>
          <a:lstStyle/>
          <a:p>
            <a:pPr>
              <a:defRPr/>
            </a:pPr>
            <a:fld id="{BF650927-8972-4392-AED1-793F92962227}" type="slidenum">
              <a:rPr lang="de-DE"/>
              <a:pPr>
                <a:defRPr/>
              </a:pPr>
              <a:t>4</a:t>
            </a:fld>
            <a:endParaRPr lang="de-DE"/>
          </a:p>
        </p:txBody>
      </p:sp>
      <p:sp>
        <p:nvSpPr>
          <p:cNvPr id="79874" name="Rectangle 2"/>
          <p:cNvSpPr>
            <a:spLocks noGrp="1" noChangeArrowheads="1"/>
          </p:cNvSpPr>
          <p:nvPr>
            <p:ph type="title"/>
          </p:nvPr>
        </p:nvSpPr>
        <p:spPr>
          <a:xfrm>
            <a:off x="457200" y="44450"/>
            <a:ext cx="8229600" cy="1143000"/>
          </a:xfrm>
        </p:spPr>
        <p:txBody>
          <a:bodyPr/>
          <a:lstStyle/>
          <a:p>
            <a:pPr eaLnBrk="1" hangingPunct="1">
              <a:defRPr/>
            </a:pPr>
            <a:r>
              <a:rPr lang="de-DE" dirty="0" smtClean="0"/>
              <a:t>Regeln</a:t>
            </a:r>
            <a:endParaRPr lang="de-DE" dirty="0" smtClean="0"/>
          </a:p>
        </p:txBody>
      </p:sp>
      <p:sp>
        <p:nvSpPr>
          <p:cNvPr id="18436" name="Rectangle 3"/>
          <p:cNvSpPr>
            <a:spLocks noGrp="1" noChangeArrowheads="1"/>
          </p:cNvSpPr>
          <p:nvPr>
            <p:ph type="body" idx="1"/>
          </p:nvPr>
        </p:nvSpPr>
        <p:spPr>
          <a:xfrm>
            <a:off x="457200" y="1196974"/>
            <a:ext cx="8229600" cy="4968329"/>
          </a:xfrm>
        </p:spPr>
        <p:txBody>
          <a:bodyPr/>
          <a:lstStyle/>
          <a:p>
            <a:pPr eaLnBrk="1" hangingPunct="1"/>
            <a:r>
              <a:rPr lang="de-DE" dirty="0" smtClean="0">
                <a:solidFill>
                  <a:srgbClr val="390000"/>
                </a:solidFill>
              </a:rPr>
              <a:t>Dateinamen von Bildern dürfen keine Leerzeichen beinhalten. Vorhandene Leerzeichen sind durch Unterstriche (_) zu ersetzen</a:t>
            </a:r>
            <a:endParaRPr lang="de-DE" dirty="0" smtClean="0">
              <a:solidFill>
                <a:srgbClr val="390000"/>
              </a:solidFill>
              <a:sym typeface="Wingdings" pitchFamily="2" charset="2"/>
            </a:endParaRPr>
          </a:p>
          <a:p>
            <a:pPr eaLnBrk="1" hangingPunct="1"/>
            <a:r>
              <a:rPr lang="de-DE" dirty="0" smtClean="0">
                <a:solidFill>
                  <a:srgbClr val="390000"/>
                </a:solidFill>
                <a:sym typeface="Wingdings" pitchFamily="2" charset="2"/>
              </a:rPr>
              <a:t>Beim Anlegen von Ordnern für Fotogalerien ist ebenfalls darauf zu achten, dass keine Leerzeichen und keine Umlaute benutzt werden. Umlaute und ß sind durch ae, oe, </a:t>
            </a:r>
            <a:r>
              <a:rPr lang="de-DE" dirty="0" err="1" smtClean="0">
                <a:solidFill>
                  <a:srgbClr val="390000"/>
                </a:solidFill>
                <a:sym typeface="Wingdings" pitchFamily="2" charset="2"/>
              </a:rPr>
              <a:t>ue</a:t>
            </a:r>
            <a:r>
              <a:rPr lang="de-DE" dirty="0" smtClean="0">
                <a:solidFill>
                  <a:srgbClr val="390000"/>
                </a:solidFill>
                <a:sym typeface="Wingdings" pitchFamily="2" charset="2"/>
              </a:rPr>
              <a:t> und </a:t>
            </a:r>
            <a:r>
              <a:rPr lang="de-DE" dirty="0" err="1" smtClean="0">
                <a:solidFill>
                  <a:srgbClr val="390000"/>
                </a:solidFill>
                <a:sym typeface="Wingdings" pitchFamily="2" charset="2"/>
              </a:rPr>
              <a:t>ss</a:t>
            </a:r>
            <a:r>
              <a:rPr lang="de-DE" dirty="0" smtClean="0">
                <a:solidFill>
                  <a:srgbClr val="390000"/>
                </a:solidFill>
                <a:sym typeface="Wingdings" pitchFamily="2" charset="2"/>
              </a:rPr>
              <a:t> zu ersetzen. Es führt sonst zu Problemen!</a:t>
            </a:r>
            <a:endParaRPr lang="de-DE" dirty="0" smtClean="0">
              <a:solidFill>
                <a:srgbClr val="390000"/>
              </a:solidFill>
            </a:endParaRPr>
          </a:p>
        </p:txBody>
      </p:sp>
      <p:sp>
        <p:nvSpPr>
          <p:cNvPr id="8198" name="Fußzeilenplatzhalter 7"/>
          <p:cNvSpPr>
            <a:spLocks noGrp="1"/>
          </p:cNvSpPr>
          <p:nvPr>
            <p:ph type="ftr" sz="quarter" idx="12"/>
          </p:nvPr>
        </p:nvSpPr>
        <p:spPr>
          <a:xfrm>
            <a:off x="2700338" y="6245225"/>
            <a:ext cx="3743325" cy="476250"/>
          </a:xfrm>
        </p:spPr>
        <p:txBody>
          <a:bodyPr/>
          <a:lstStyle/>
          <a:p>
            <a:pPr>
              <a:defRPr/>
            </a:pPr>
            <a:r>
              <a:rPr lang="de-DE"/>
              <a:t>Redakteursschulung für www.gs-halchter.de Christa Tabara</a:t>
            </a:r>
          </a:p>
        </p:txBody>
      </p:sp>
      <p:sp>
        <p:nvSpPr>
          <p:cNvPr id="7" name="Datumsplatzhalter 6"/>
          <p:cNvSpPr>
            <a:spLocks noGrp="1"/>
          </p:cNvSpPr>
          <p:nvPr>
            <p:ph type="dt" sz="half" idx="10"/>
          </p:nvPr>
        </p:nvSpPr>
        <p:spPr>
          <a:xfrm>
            <a:off x="457200" y="6245225"/>
            <a:ext cx="2133600" cy="476250"/>
          </a:xfrm>
        </p:spPr>
        <p:txBody>
          <a:bodyPr/>
          <a:lstStyle/>
          <a:p>
            <a:pPr>
              <a:defRPr/>
            </a:pPr>
            <a:r>
              <a:rPr lang="de-DE" dirty="0" smtClean="0"/>
              <a:t>10.05.2011</a:t>
            </a:r>
            <a:endParaRPr lang="de-D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4624"/>
            <a:ext cx="8229600" cy="1143000"/>
          </a:xfrm>
        </p:spPr>
        <p:txBody>
          <a:bodyPr/>
          <a:lstStyle/>
          <a:p>
            <a:r>
              <a:rPr lang="de-DE" dirty="0" smtClean="0">
                <a:solidFill>
                  <a:srgbClr val="390000"/>
                </a:solidFill>
              </a:rPr>
              <a:t>Hochladen von </a:t>
            </a:r>
            <a:r>
              <a:rPr lang="de-DE" dirty="0" smtClean="0">
                <a:solidFill>
                  <a:srgbClr val="390000"/>
                </a:solidFill>
              </a:rPr>
              <a:t>Bildern 1</a:t>
            </a:r>
            <a:endParaRPr lang="de-DE" dirty="0"/>
          </a:p>
        </p:txBody>
      </p:sp>
      <p:sp>
        <p:nvSpPr>
          <p:cNvPr id="3" name="Inhaltsplatzhalter 2"/>
          <p:cNvSpPr>
            <a:spLocks noGrp="1"/>
          </p:cNvSpPr>
          <p:nvPr>
            <p:ph idx="1"/>
          </p:nvPr>
        </p:nvSpPr>
        <p:spPr>
          <a:xfrm>
            <a:off x="468313" y="1196752"/>
            <a:ext cx="8218487" cy="3960440"/>
          </a:xfrm>
        </p:spPr>
        <p:txBody>
          <a:bodyPr/>
          <a:lstStyle/>
          <a:p>
            <a:r>
              <a:rPr lang="de-DE" dirty="0" smtClean="0">
                <a:solidFill>
                  <a:srgbClr val="390000"/>
                </a:solidFill>
                <a:sym typeface="Wingdings" pitchFamily="2" charset="2"/>
              </a:rPr>
              <a:t>„Content  Dateiverwaltung“ </a:t>
            </a:r>
            <a:r>
              <a:rPr lang="de-DE" dirty="0" smtClean="0">
                <a:solidFill>
                  <a:srgbClr val="390000"/>
                </a:solidFill>
                <a:sym typeface="Wingdings" pitchFamily="2" charset="2"/>
              </a:rPr>
              <a:t>wählen</a:t>
            </a:r>
          </a:p>
          <a:p>
            <a:r>
              <a:rPr lang="de-DE" dirty="0" smtClean="0">
                <a:solidFill>
                  <a:srgbClr val="390000"/>
                </a:solidFill>
                <a:sym typeface="Wingdings" pitchFamily="2" charset="2"/>
              </a:rPr>
              <a:t>Links unter „Fotogalerien“ das passende Jahr durch Anklicken wählen</a:t>
            </a:r>
          </a:p>
          <a:p>
            <a:r>
              <a:rPr lang="de-DE" dirty="0" smtClean="0">
                <a:solidFill>
                  <a:srgbClr val="390000"/>
                </a:solidFill>
                <a:sym typeface="Wingdings" pitchFamily="2" charset="2"/>
              </a:rPr>
              <a:t>Ebenfalls links (oben), bei „</a:t>
            </a:r>
            <a:r>
              <a:rPr lang="de-DE" dirty="0" smtClean="0"/>
              <a:t> Erstelle Verzeichnis </a:t>
            </a:r>
            <a:r>
              <a:rPr lang="de-DE" dirty="0" smtClean="0"/>
              <a:t>in: </a:t>
            </a:r>
            <a:r>
              <a:rPr lang="de-DE" dirty="0" err="1" smtClean="0"/>
              <a:t>fotogalerien</a:t>
            </a:r>
            <a:r>
              <a:rPr lang="de-DE" dirty="0" smtClean="0"/>
              <a:t>/“ den Namen des neuen Verzeichnisses angeben und auf den Pfeil   klicken.</a:t>
            </a:r>
            <a:endParaRPr lang="de-DE" dirty="0"/>
          </a:p>
        </p:txBody>
      </p:sp>
      <p:sp>
        <p:nvSpPr>
          <p:cNvPr id="4" name="Datumsplatzhalter 3"/>
          <p:cNvSpPr>
            <a:spLocks noGrp="1"/>
          </p:cNvSpPr>
          <p:nvPr>
            <p:ph type="dt" sz="half" idx="10"/>
          </p:nvPr>
        </p:nvSpPr>
        <p:spPr/>
        <p:txBody>
          <a:bodyPr/>
          <a:lstStyle/>
          <a:p>
            <a:pPr>
              <a:defRPr/>
            </a:pPr>
            <a:r>
              <a:rPr lang="de-DE" smtClean="0"/>
              <a:t>10.05.2011</a:t>
            </a:r>
            <a:endParaRPr lang="de-DE" dirty="0"/>
          </a:p>
        </p:txBody>
      </p:sp>
      <p:sp>
        <p:nvSpPr>
          <p:cNvPr id="5" name="Foliennummernplatzhalter 4"/>
          <p:cNvSpPr>
            <a:spLocks noGrp="1"/>
          </p:cNvSpPr>
          <p:nvPr>
            <p:ph type="sldNum" sz="quarter" idx="11"/>
          </p:nvPr>
        </p:nvSpPr>
        <p:spPr/>
        <p:txBody>
          <a:bodyPr/>
          <a:lstStyle/>
          <a:p>
            <a:pPr>
              <a:defRPr/>
            </a:pPr>
            <a:fld id="{A1BC3F19-C3A4-44FB-87F7-BE0E263804B3}" type="slidenum">
              <a:rPr lang="de-DE" smtClean="0"/>
              <a:pPr>
                <a:defRPr/>
              </a:pPr>
              <a:t>5</a:t>
            </a:fld>
            <a:endParaRPr lang="de-DE"/>
          </a:p>
        </p:txBody>
      </p:sp>
      <p:sp>
        <p:nvSpPr>
          <p:cNvPr id="6" name="Fußzeilenplatzhalter 5"/>
          <p:cNvSpPr>
            <a:spLocks noGrp="1"/>
          </p:cNvSpPr>
          <p:nvPr>
            <p:ph type="ftr" sz="quarter" idx="12"/>
          </p:nvPr>
        </p:nvSpPr>
        <p:spPr/>
        <p:txBody>
          <a:bodyPr/>
          <a:lstStyle/>
          <a:p>
            <a:pPr>
              <a:defRPr/>
            </a:pPr>
            <a:r>
              <a:rPr lang="de-DE" smtClean="0"/>
              <a:t>Redakteursschulung für www.gs-halchter.de Christa Tabara</a:t>
            </a:r>
            <a:endParaRPr lang="de-DE"/>
          </a:p>
        </p:txBody>
      </p:sp>
      <p:pic>
        <p:nvPicPr>
          <p:cNvPr id="1029" name="Picture 5"/>
          <p:cNvPicPr>
            <a:picLocks noChangeAspect="1" noChangeArrowheads="1"/>
          </p:cNvPicPr>
          <p:nvPr/>
        </p:nvPicPr>
        <p:blipFill>
          <a:blip r:embed="rId2" cstate="print"/>
          <a:srcRect/>
          <a:stretch>
            <a:fillRect/>
          </a:stretch>
        </p:blipFill>
        <p:spPr bwMode="auto">
          <a:xfrm>
            <a:off x="3203848" y="4509120"/>
            <a:ext cx="229526" cy="216024"/>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4624"/>
            <a:ext cx="8229600" cy="1143000"/>
          </a:xfrm>
        </p:spPr>
        <p:txBody>
          <a:bodyPr/>
          <a:lstStyle/>
          <a:p>
            <a:r>
              <a:rPr lang="de-DE" dirty="0" smtClean="0">
                <a:solidFill>
                  <a:srgbClr val="390000"/>
                </a:solidFill>
              </a:rPr>
              <a:t>Hochladen von </a:t>
            </a:r>
            <a:r>
              <a:rPr lang="de-DE" dirty="0" smtClean="0">
                <a:solidFill>
                  <a:srgbClr val="390000"/>
                </a:solidFill>
              </a:rPr>
              <a:t>Bildern 2</a:t>
            </a:r>
            <a:endParaRPr lang="de-DE" dirty="0"/>
          </a:p>
        </p:txBody>
      </p:sp>
      <p:sp>
        <p:nvSpPr>
          <p:cNvPr id="3" name="Inhaltsplatzhalter 2"/>
          <p:cNvSpPr>
            <a:spLocks noGrp="1"/>
          </p:cNvSpPr>
          <p:nvPr>
            <p:ph idx="1"/>
          </p:nvPr>
        </p:nvSpPr>
        <p:spPr>
          <a:xfrm>
            <a:off x="468313" y="1194023"/>
            <a:ext cx="8218487" cy="4467225"/>
          </a:xfrm>
        </p:spPr>
        <p:txBody>
          <a:bodyPr/>
          <a:lstStyle/>
          <a:p>
            <a:r>
              <a:rPr lang="de-DE" dirty="0" smtClean="0">
                <a:solidFill>
                  <a:srgbClr val="390000"/>
                </a:solidFill>
                <a:sym typeface="Wingdings" pitchFamily="2" charset="2"/>
              </a:rPr>
              <a:t>Links wiederum auf den Namen des neu angelegten Ordners klicken und dann rechts oben auf Upload:</a:t>
            </a:r>
          </a:p>
          <a:p>
            <a:pPr>
              <a:buNone/>
            </a:pPr>
            <a:endParaRPr lang="de-DE" dirty="0"/>
          </a:p>
        </p:txBody>
      </p:sp>
      <p:sp>
        <p:nvSpPr>
          <p:cNvPr id="4" name="Datumsplatzhalter 3"/>
          <p:cNvSpPr>
            <a:spLocks noGrp="1"/>
          </p:cNvSpPr>
          <p:nvPr>
            <p:ph type="dt" sz="half" idx="10"/>
          </p:nvPr>
        </p:nvSpPr>
        <p:spPr/>
        <p:txBody>
          <a:bodyPr/>
          <a:lstStyle/>
          <a:p>
            <a:pPr>
              <a:defRPr/>
            </a:pPr>
            <a:r>
              <a:rPr lang="de-DE" smtClean="0"/>
              <a:t>10.05.2011</a:t>
            </a:r>
            <a:endParaRPr lang="de-DE" dirty="0"/>
          </a:p>
        </p:txBody>
      </p:sp>
      <p:sp>
        <p:nvSpPr>
          <p:cNvPr id="5" name="Foliennummernplatzhalter 4"/>
          <p:cNvSpPr>
            <a:spLocks noGrp="1"/>
          </p:cNvSpPr>
          <p:nvPr>
            <p:ph type="sldNum" sz="quarter" idx="11"/>
          </p:nvPr>
        </p:nvSpPr>
        <p:spPr/>
        <p:txBody>
          <a:bodyPr/>
          <a:lstStyle/>
          <a:p>
            <a:pPr>
              <a:defRPr/>
            </a:pPr>
            <a:fld id="{A1BC3F19-C3A4-44FB-87F7-BE0E263804B3}" type="slidenum">
              <a:rPr lang="de-DE" smtClean="0"/>
              <a:pPr>
                <a:defRPr/>
              </a:pPr>
              <a:t>6</a:t>
            </a:fld>
            <a:endParaRPr lang="de-DE"/>
          </a:p>
        </p:txBody>
      </p:sp>
      <p:sp>
        <p:nvSpPr>
          <p:cNvPr id="6" name="Fußzeilenplatzhalter 5"/>
          <p:cNvSpPr>
            <a:spLocks noGrp="1"/>
          </p:cNvSpPr>
          <p:nvPr>
            <p:ph type="ftr" sz="quarter" idx="12"/>
          </p:nvPr>
        </p:nvSpPr>
        <p:spPr/>
        <p:txBody>
          <a:bodyPr/>
          <a:lstStyle/>
          <a:p>
            <a:pPr>
              <a:defRPr/>
            </a:pPr>
            <a:r>
              <a:rPr lang="de-DE" smtClean="0"/>
              <a:t>Redakteursschulung für www.gs-halchter.de Christa Tabara</a:t>
            </a:r>
            <a:endParaRPr lang="de-DE"/>
          </a:p>
        </p:txBody>
      </p:sp>
      <p:pic>
        <p:nvPicPr>
          <p:cNvPr id="2051" name="Picture 3"/>
          <p:cNvPicPr>
            <a:picLocks noChangeAspect="1" noChangeArrowheads="1"/>
          </p:cNvPicPr>
          <p:nvPr/>
        </p:nvPicPr>
        <p:blipFill>
          <a:blip r:embed="rId2" cstate="print"/>
          <a:srcRect/>
          <a:stretch>
            <a:fillRect/>
          </a:stretch>
        </p:blipFill>
        <p:spPr bwMode="auto">
          <a:xfrm>
            <a:off x="1475656" y="2708920"/>
            <a:ext cx="5553075" cy="1066800"/>
          </a:xfrm>
          <a:prstGeom prst="rect">
            <a:avLst/>
          </a:prstGeom>
          <a:noFill/>
          <a:ln w="9525">
            <a:noFill/>
            <a:miter lim="800000"/>
            <a:headEnd/>
            <a:tailEnd/>
          </a:ln>
        </p:spPr>
      </p:pic>
      <p:sp>
        <p:nvSpPr>
          <p:cNvPr id="10" name="Ellipse 9"/>
          <p:cNvSpPr/>
          <p:nvPr/>
        </p:nvSpPr>
        <p:spPr>
          <a:xfrm>
            <a:off x="2267744" y="3501008"/>
            <a:ext cx="648072" cy="3600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4624"/>
            <a:ext cx="8229600" cy="1143000"/>
          </a:xfrm>
        </p:spPr>
        <p:txBody>
          <a:bodyPr/>
          <a:lstStyle/>
          <a:p>
            <a:r>
              <a:rPr lang="de-DE" dirty="0" smtClean="0">
                <a:solidFill>
                  <a:srgbClr val="390000"/>
                </a:solidFill>
              </a:rPr>
              <a:t>Hochladen von </a:t>
            </a:r>
            <a:r>
              <a:rPr lang="de-DE" dirty="0" smtClean="0">
                <a:solidFill>
                  <a:srgbClr val="390000"/>
                </a:solidFill>
              </a:rPr>
              <a:t>Bildern 3</a:t>
            </a:r>
            <a:endParaRPr lang="de-DE" dirty="0"/>
          </a:p>
        </p:txBody>
      </p:sp>
      <p:sp>
        <p:nvSpPr>
          <p:cNvPr id="3" name="Inhaltsplatzhalter 2"/>
          <p:cNvSpPr>
            <a:spLocks noGrp="1"/>
          </p:cNvSpPr>
          <p:nvPr>
            <p:ph idx="1"/>
          </p:nvPr>
        </p:nvSpPr>
        <p:spPr>
          <a:xfrm>
            <a:off x="468313" y="1196752"/>
            <a:ext cx="8424167" cy="4752528"/>
          </a:xfrm>
        </p:spPr>
        <p:txBody>
          <a:bodyPr/>
          <a:lstStyle/>
          <a:p>
            <a:r>
              <a:rPr lang="de-DE" dirty="0" smtClean="0">
                <a:solidFill>
                  <a:srgbClr val="390000"/>
                </a:solidFill>
                <a:sym typeface="Wingdings" pitchFamily="2" charset="2"/>
              </a:rPr>
              <a:t>Über die Schaltfläche „Durchsuchen…“ die gewünschten Bilder aussuchen und durch anschließendem Anklicken des grünen Hakens    hochladen:</a:t>
            </a:r>
          </a:p>
          <a:p>
            <a:endParaRPr lang="de-DE" dirty="0" smtClean="0">
              <a:solidFill>
                <a:srgbClr val="390000"/>
              </a:solidFill>
              <a:sym typeface="Wingdings" pitchFamily="2" charset="2"/>
            </a:endParaRPr>
          </a:p>
          <a:p>
            <a:endParaRPr lang="de-DE" dirty="0" smtClean="0">
              <a:solidFill>
                <a:srgbClr val="390000"/>
              </a:solidFill>
              <a:sym typeface="Wingdings" pitchFamily="2" charset="2"/>
            </a:endParaRPr>
          </a:p>
          <a:p>
            <a:r>
              <a:rPr lang="de-DE" dirty="0" smtClean="0">
                <a:solidFill>
                  <a:srgbClr val="390000"/>
                </a:solidFill>
                <a:sym typeface="Wingdings" pitchFamily="2" charset="2"/>
              </a:rPr>
              <a:t>Falls mehr als 10 Fotos hochgeladen werden sollen: die ganze Aktion wiederholen</a:t>
            </a:r>
          </a:p>
          <a:p>
            <a:pPr>
              <a:buNone/>
            </a:pPr>
            <a:endParaRPr lang="de-DE" dirty="0" smtClean="0">
              <a:solidFill>
                <a:srgbClr val="390000"/>
              </a:solidFill>
              <a:sym typeface="Wingdings" pitchFamily="2" charset="2"/>
            </a:endParaRPr>
          </a:p>
          <a:p>
            <a:pPr>
              <a:buNone/>
            </a:pPr>
            <a:endParaRPr lang="de-DE" dirty="0"/>
          </a:p>
        </p:txBody>
      </p:sp>
      <p:sp>
        <p:nvSpPr>
          <p:cNvPr id="4" name="Datumsplatzhalter 3"/>
          <p:cNvSpPr>
            <a:spLocks noGrp="1"/>
          </p:cNvSpPr>
          <p:nvPr>
            <p:ph type="dt" sz="half" idx="10"/>
          </p:nvPr>
        </p:nvSpPr>
        <p:spPr/>
        <p:txBody>
          <a:bodyPr/>
          <a:lstStyle/>
          <a:p>
            <a:pPr>
              <a:defRPr/>
            </a:pPr>
            <a:r>
              <a:rPr lang="de-DE" smtClean="0"/>
              <a:t>10.05.2011</a:t>
            </a:r>
            <a:endParaRPr lang="de-DE" dirty="0"/>
          </a:p>
        </p:txBody>
      </p:sp>
      <p:sp>
        <p:nvSpPr>
          <p:cNvPr id="5" name="Foliennummernplatzhalter 4"/>
          <p:cNvSpPr>
            <a:spLocks noGrp="1"/>
          </p:cNvSpPr>
          <p:nvPr>
            <p:ph type="sldNum" sz="quarter" idx="11"/>
          </p:nvPr>
        </p:nvSpPr>
        <p:spPr/>
        <p:txBody>
          <a:bodyPr/>
          <a:lstStyle/>
          <a:p>
            <a:pPr>
              <a:defRPr/>
            </a:pPr>
            <a:fld id="{A1BC3F19-C3A4-44FB-87F7-BE0E263804B3}" type="slidenum">
              <a:rPr lang="de-DE" smtClean="0"/>
              <a:pPr>
                <a:defRPr/>
              </a:pPr>
              <a:t>7</a:t>
            </a:fld>
            <a:endParaRPr lang="de-DE"/>
          </a:p>
        </p:txBody>
      </p:sp>
      <p:sp>
        <p:nvSpPr>
          <p:cNvPr id="6" name="Fußzeilenplatzhalter 5"/>
          <p:cNvSpPr>
            <a:spLocks noGrp="1"/>
          </p:cNvSpPr>
          <p:nvPr>
            <p:ph type="ftr" sz="quarter" idx="12"/>
          </p:nvPr>
        </p:nvSpPr>
        <p:spPr/>
        <p:txBody>
          <a:bodyPr/>
          <a:lstStyle/>
          <a:p>
            <a:pPr>
              <a:defRPr/>
            </a:pPr>
            <a:r>
              <a:rPr lang="de-DE" smtClean="0"/>
              <a:t>Redakteursschulung für www.gs-halchter.de Christa Tabara</a:t>
            </a:r>
            <a:endParaRPr lang="de-DE"/>
          </a:p>
        </p:txBody>
      </p:sp>
      <p:pic>
        <p:nvPicPr>
          <p:cNvPr id="3075" name="Picture 3"/>
          <p:cNvPicPr>
            <a:picLocks noChangeAspect="1" noChangeArrowheads="1"/>
          </p:cNvPicPr>
          <p:nvPr/>
        </p:nvPicPr>
        <p:blipFill>
          <a:blip r:embed="rId2" cstate="print"/>
          <a:srcRect/>
          <a:stretch>
            <a:fillRect/>
          </a:stretch>
        </p:blipFill>
        <p:spPr bwMode="auto">
          <a:xfrm>
            <a:off x="2195736" y="3140968"/>
            <a:ext cx="3672408" cy="1305558"/>
          </a:xfrm>
          <a:prstGeom prst="rect">
            <a:avLst/>
          </a:prstGeom>
          <a:noFill/>
          <a:ln w="9525">
            <a:noFill/>
            <a:miter lim="800000"/>
            <a:headEnd/>
            <a:tailEnd/>
          </a:ln>
        </p:spPr>
      </p:pic>
      <p:sp>
        <p:nvSpPr>
          <p:cNvPr id="11" name="Ellipse 10"/>
          <p:cNvSpPr/>
          <p:nvPr/>
        </p:nvSpPr>
        <p:spPr>
          <a:xfrm>
            <a:off x="4932040" y="3861048"/>
            <a:ext cx="864096" cy="3600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2" name="Picture 8"/>
          <p:cNvPicPr>
            <a:picLocks noChangeAspect="1" noChangeArrowheads="1"/>
          </p:cNvPicPr>
          <p:nvPr/>
        </p:nvPicPr>
        <p:blipFill>
          <a:blip r:embed="rId3" cstate="print"/>
          <a:srcRect/>
          <a:stretch>
            <a:fillRect/>
          </a:stretch>
        </p:blipFill>
        <p:spPr bwMode="auto">
          <a:xfrm>
            <a:off x="2339752" y="2852936"/>
            <a:ext cx="288925" cy="287337"/>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4624"/>
            <a:ext cx="8229600" cy="1143000"/>
          </a:xfrm>
        </p:spPr>
        <p:txBody>
          <a:bodyPr/>
          <a:lstStyle/>
          <a:p>
            <a:r>
              <a:rPr lang="de-DE" dirty="0" smtClean="0">
                <a:solidFill>
                  <a:srgbClr val="390000"/>
                </a:solidFill>
              </a:rPr>
              <a:t>Hochladen von </a:t>
            </a:r>
            <a:r>
              <a:rPr lang="de-DE" dirty="0" smtClean="0">
                <a:solidFill>
                  <a:srgbClr val="390000"/>
                </a:solidFill>
              </a:rPr>
              <a:t>Bildern 4</a:t>
            </a:r>
            <a:endParaRPr lang="de-DE" dirty="0"/>
          </a:p>
        </p:txBody>
      </p:sp>
      <p:sp>
        <p:nvSpPr>
          <p:cNvPr id="3" name="Inhaltsplatzhalter 2"/>
          <p:cNvSpPr>
            <a:spLocks noGrp="1"/>
          </p:cNvSpPr>
          <p:nvPr>
            <p:ph idx="1"/>
          </p:nvPr>
        </p:nvSpPr>
        <p:spPr>
          <a:xfrm>
            <a:off x="468313" y="1196752"/>
            <a:ext cx="8424167" cy="4752528"/>
          </a:xfrm>
        </p:spPr>
        <p:txBody>
          <a:bodyPr/>
          <a:lstStyle/>
          <a:p>
            <a:r>
              <a:rPr lang="de-DE" dirty="0" smtClean="0">
                <a:solidFill>
                  <a:srgbClr val="390000"/>
                </a:solidFill>
                <a:sym typeface="Wingdings" pitchFamily="2" charset="2"/>
              </a:rPr>
              <a:t>Um unter „Aktuelles“ jeweils ein kleines Bild von Fotogalerien anzeigen zu können, </a:t>
            </a:r>
            <a:r>
              <a:rPr lang="de-DE" b="1" dirty="0" smtClean="0">
                <a:solidFill>
                  <a:srgbClr val="390000"/>
                </a:solidFill>
                <a:sym typeface="Wingdings" pitchFamily="2" charset="2"/>
              </a:rPr>
              <a:t>muss</a:t>
            </a:r>
            <a:r>
              <a:rPr lang="de-DE" dirty="0" smtClean="0">
                <a:solidFill>
                  <a:srgbClr val="390000"/>
                </a:solidFill>
                <a:sym typeface="Wingdings" pitchFamily="2" charset="2"/>
              </a:rPr>
              <a:t> zu jeder Fotogalerie noch ein Foto in der Größe 200x150 oder 150x200 Pixel (je nachdem, ob quer oder hochkant) hochgeladen werden</a:t>
            </a:r>
          </a:p>
          <a:p>
            <a:r>
              <a:rPr lang="de-DE" dirty="0" smtClean="0">
                <a:solidFill>
                  <a:srgbClr val="390000"/>
                </a:solidFill>
                <a:sym typeface="Wingdings" pitchFamily="2" charset="2"/>
              </a:rPr>
              <a:t>Diese Bilder werden unter „Content  Dateiverwaltung“ im Ordner „</a:t>
            </a:r>
            <a:r>
              <a:rPr lang="de-DE" dirty="0" err="1" smtClean="0">
                <a:solidFill>
                  <a:srgbClr val="390000"/>
                </a:solidFill>
                <a:sym typeface="Wingdings" pitchFamily="2" charset="2"/>
              </a:rPr>
              <a:t>bilder</a:t>
            </a:r>
            <a:r>
              <a:rPr lang="de-DE" dirty="0" smtClean="0">
                <a:solidFill>
                  <a:srgbClr val="390000"/>
                </a:solidFill>
                <a:sym typeface="Wingdings" pitchFamily="2" charset="2"/>
              </a:rPr>
              <a:t>  Aktuelles“ hochgeladen</a:t>
            </a:r>
          </a:p>
          <a:p>
            <a:pPr>
              <a:buNone/>
            </a:pPr>
            <a:endParaRPr lang="de-DE" dirty="0" smtClean="0">
              <a:solidFill>
                <a:srgbClr val="390000"/>
              </a:solidFill>
              <a:sym typeface="Wingdings" pitchFamily="2" charset="2"/>
            </a:endParaRPr>
          </a:p>
          <a:p>
            <a:pPr>
              <a:buNone/>
            </a:pPr>
            <a:endParaRPr lang="de-DE" dirty="0"/>
          </a:p>
        </p:txBody>
      </p:sp>
      <p:sp>
        <p:nvSpPr>
          <p:cNvPr id="4" name="Datumsplatzhalter 3"/>
          <p:cNvSpPr>
            <a:spLocks noGrp="1"/>
          </p:cNvSpPr>
          <p:nvPr>
            <p:ph type="dt" sz="half" idx="10"/>
          </p:nvPr>
        </p:nvSpPr>
        <p:spPr/>
        <p:txBody>
          <a:bodyPr/>
          <a:lstStyle/>
          <a:p>
            <a:pPr>
              <a:defRPr/>
            </a:pPr>
            <a:r>
              <a:rPr lang="de-DE" smtClean="0"/>
              <a:t>10.05.2011</a:t>
            </a:r>
            <a:endParaRPr lang="de-DE" dirty="0"/>
          </a:p>
        </p:txBody>
      </p:sp>
      <p:sp>
        <p:nvSpPr>
          <p:cNvPr id="5" name="Foliennummernplatzhalter 4"/>
          <p:cNvSpPr>
            <a:spLocks noGrp="1"/>
          </p:cNvSpPr>
          <p:nvPr>
            <p:ph type="sldNum" sz="quarter" idx="11"/>
          </p:nvPr>
        </p:nvSpPr>
        <p:spPr/>
        <p:txBody>
          <a:bodyPr/>
          <a:lstStyle/>
          <a:p>
            <a:pPr>
              <a:defRPr/>
            </a:pPr>
            <a:fld id="{A1BC3F19-C3A4-44FB-87F7-BE0E263804B3}" type="slidenum">
              <a:rPr lang="de-DE" smtClean="0"/>
              <a:pPr>
                <a:defRPr/>
              </a:pPr>
              <a:t>8</a:t>
            </a:fld>
            <a:endParaRPr lang="de-DE"/>
          </a:p>
        </p:txBody>
      </p:sp>
      <p:sp>
        <p:nvSpPr>
          <p:cNvPr id="6" name="Fußzeilenplatzhalter 5"/>
          <p:cNvSpPr>
            <a:spLocks noGrp="1"/>
          </p:cNvSpPr>
          <p:nvPr>
            <p:ph type="ftr" sz="quarter" idx="12"/>
          </p:nvPr>
        </p:nvSpPr>
        <p:spPr/>
        <p:txBody>
          <a:bodyPr/>
          <a:lstStyle/>
          <a:p>
            <a:pPr>
              <a:defRPr/>
            </a:pPr>
            <a:r>
              <a:rPr lang="de-DE" smtClean="0"/>
              <a:t>Redakteursschulung für www.gs-halchter.de Christa Tabara</a:t>
            </a:r>
            <a:endParaRPr lang="de-D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a:xfrm>
            <a:off x="6553200" y="6248400"/>
            <a:ext cx="2133600" cy="457200"/>
          </a:xfrm>
        </p:spPr>
        <p:txBody>
          <a:bodyPr/>
          <a:lstStyle/>
          <a:p>
            <a:pPr>
              <a:defRPr/>
            </a:pPr>
            <a:fld id="{A90E0B20-6564-4E73-9296-984D76E47FC7}" type="slidenum">
              <a:rPr lang="de-DE"/>
              <a:pPr>
                <a:defRPr/>
              </a:pPr>
              <a:t>9</a:t>
            </a:fld>
            <a:endParaRPr lang="de-DE"/>
          </a:p>
        </p:txBody>
      </p:sp>
      <p:sp>
        <p:nvSpPr>
          <p:cNvPr id="80898" name="Rectangle 2"/>
          <p:cNvSpPr>
            <a:spLocks noGrp="1" noChangeArrowheads="1"/>
          </p:cNvSpPr>
          <p:nvPr>
            <p:ph type="title"/>
          </p:nvPr>
        </p:nvSpPr>
        <p:spPr>
          <a:xfrm>
            <a:off x="457200" y="44450"/>
            <a:ext cx="8229600" cy="1143000"/>
          </a:xfrm>
        </p:spPr>
        <p:txBody>
          <a:bodyPr/>
          <a:lstStyle/>
          <a:p>
            <a:pPr eaLnBrk="1" hangingPunct="1">
              <a:defRPr/>
            </a:pPr>
            <a:r>
              <a:rPr lang="de-DE" dirty="0" smtClean="0"/>
              <a:t>Artikel erstellen 1</a:t>
            </a:r>
          </a:p>
        </p:txBody>
      </p:sp>
      <p:sp>
        <p:nvSpPr>
          <p:cNvPr id="19460" name="Rectangle 3"/>
          <p:cNvSpPr>
            <a:spLocks noGrp="1" noChangeArrowheads="1"/>
          </p:cNvSpPr>
          <p:nvPr>
            <p:ph type="body" idx="1"/>
          </p:nvPr>
        </p:nvSpPr>
        <p:spPr>
          <a:xfrm>
            <a:off x="457200" y="1196974"/>
            <a:ext cx="8229600" cy="5040337"/>
          </a:xfrm>
        </p:spPr>
        <p:txBody>
          <a:bodyPr/>
          <a:lstStyle/>
          <a:p>
            <a:pPr eaLnBrk="1" hangingPunct="1"/>
            <a:r>
              <a:rPr lang="de-DE" dirty="0" smtClean="0">
                <a:solidFill>
                  <a:srgbClr val="390000"/>
                </a:solidFill>
              </a:rPr>
              <a:t>„Content </a:t>
            </a:r>
            <a:r>
              <a:rPr lang="de-DE" dirty="0" smtClean="0">
                <a:solidFill>
                  <a:srgbClr val="390000"/>
                </a:solidFill>
                <a:sym typeface="Wingdings" pitchFamily="2" charset="2"/>
              </a:rPr>
              <a:t> Artikel“ anklicken</a:t>
            </a:r>
          </a:p>
          <a:p>
            <a:pPr eaLnBrk="1" hangingPunct="1"/>
            <a:r>
              <a:rPr lang="de-DE" dirty="0" smtClean="0">
                <a:solidFill>
                  <a:srgbClr val="390000"/>
                </a:solidFill>
                <a:sym typeface="Wingdings" pitchFamily="2" charset="2"/>
              </a:rPr>
              <a:t>Auf der linken Seite die „geeignete Stelle“ zum Veröffentlichen suchen</a:t>
            </a:r>
          </a:p>
          <a:p>
            <a:pPr eaLnBrk="1" hangingPunct="1"/>
            <a:r>
              <a:rPr lang="de-DE" dirty="0" smtClean="0">
                <a:solidFill>
                  <a:srgbClr val="390000"/>
                </a:solidFill>
                <a:sym typeface="Wingdings" pitchFamily="2" charset="2"/>
              </a:rPr>
              <a:t>„Geeignete Stelle“: </a:t>
            </a:r>
            <a:r>
              <a:rPr lang="de-DE" dirty="0" smtClean="0">
                <a:solidFill>
                  <a:srgbClr val="390000"/>
                </a:solidFill>
              </a:rPr>
              <a:t>Root </a:t>
            </a:r>
            <a:r>
              <a:rPr lang="de-DE" dirty="0" smtClean="0">
                <a:solidFill>
                  <a:srgbClr val="390000"/>
                </a:solidFill>
                <a:sym typeface="Wingdings" pitchFamily="2" charset="2"/>
              </a:rPr>
              <a:t> Grundschule Halchter  </a:t>
            </a:r>
            <a:r>
              <a:rPr lang="de-DE" dirty="0" smtClean="0">
                <a:solidFill>
                  <a:srgbClr val="390000"/>
                </a:solidFill>
                <a:sym typeface="Wingdings" pitchFamily="2" charset="2"/>
              </a:rPr>
              <a:t>Fotogalerie  entsprechende Kategorie</a:t>
            </a:r>
            <a:endParaRPr lang="de-DE" dirty="0" smtClean="0">
              <a:solidFill>
                <a:srgbClr val="390000"/>
              </a:solidFill>
              <a:sym typeface="Wingdings" pitchFamily="2" charset="2"/>
            </a:endParaRPr>
          </a:p>
        </p:txBody>
      </p:sp>
      <p:sp>
        <p:nvSpPr>
          <p:cNvPr id="9222" name="Fußzeilenplatzhalter 7"/>
          <p:cNvSpPr>
            <a:spLocks noGrp="1"/>
          </p:cNvSpPr>
          <p:nvPr>
            <p:ph type="ftr" sz="quarter" idx="12"/>
          </p:nvPr>
        </p:nvSpPr>
        <p:spPr>
          <a:xfrm>
            <a:off x="2700338" y="6245225"/>
            <a:ext cx="3743325" cy="476250"/>
          </a:xfrm>
        </p:spPr>
        <p:txBody>
          <a:bodyPr/>
          <a:lstStyle/>
          <a:p>
            <a:pPr>
              <a:defRPr/>
            </a:pPr>
            <a:r>
              <a:rPr lang="de-DE"/>
              <a:t>Redakteursschulung für www.gs-halchter.de Christa Tabara</a:t>
            </a:r>
          </a:p>
        </p:txBody>
      </p:sp>
      <p:sp>
        <p:nvSpPr>
          <p:cNvPr id="7" name="Datumsplatzhalter 6"/>
          <p:cNvSpPr>
            <a:spLocks noGrp="1"/>
          </p:cNvSpPr>
          <p:nvPr>
            <p:ph type="dt" sz="half" idx="10"/>
          </p:nvPr>
        </p:nvSpPr>
        <p:spPr>
          <a:xfrm>
            <a:off x="457200" y="6245225"/>
            <a:ext cx="2133600" cy="476250"/>
          </a:xfrm>
        </p:spPr>
        <p:txBody>
          <a:bodyPr/>
          <a:lstStyle/>
          <a:p>
            <a:pPr>
              <a:defRPr/>
            </a:pPr>
            <a:r>
              <a:rPr lang="de-DE" dirty="0" smtClean="0"/>
              <a:t>10.05.2011</a:t>
            </a:r>
            <a:endParaRPr lang="de-D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chlitz">
  <a:themeElements>
    <a:clrScheme name="Schlitz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chlitz">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chlitz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chlitz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chlitz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chlitz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chlitz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chlitz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chlitz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chlitz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chlitz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1196</Words>
  <Application>Microsoft Office PowerPoint</Application>
  <PresentationFormat>Bildschirmpräsentation (4:3)</PresentationFormat>
  <Paragraphs>149</Paragraphs>
  <Slides>23</Slides>
  <Notes>0</Notes>
  <HiddenSlides>0</HiddenSlides>
  <MMClips>0</MMClips>
  <ScaleCrop>false</ScaleCrop>
  <HeadingPairs>
    <vt:vector size="4" baseType="variant">
      <vt:variant>
        <vt:lpstr>Design</vt:lpstr>
      </vt:variant>
      <vt:variant>
        <vt:i4>1</vt:i4>
      </vt:variant>
      <vt:variant>
        <vt:lpstr>Folientitel</vt:lpstr>
      </vt:variant>
      <vt:variant>
        <vt:i4>23</vt:i4>
      </vt:variant>
    </vt:vector>
  </HeadingPairs>
  <TitlesOfParts>
    <vt:vector size="24" baseType="lpstr">
      <vt:lpstr>Schlitz</vt:lpstr>
      <vt:lpstr>Die Arbeit eines Redakteurs von</vt:lpstr>
      <vt:lpstr>Gliederung</vt:lpstr>
      <vt:lpstr>Contenido-Bereiche</vt:lpstr>
      <vt:lpstr>Regeln</vt:lpstr>
      <vt:lpstr>Hochladen von Bildern 1</vt:lpstr>
      <vt:lpstr>Hochladen von Bildern 2</vt:lpstr>
      <vt:lpstr>Hochladen von Bildern 3</vt:lpstr>
      <vt:lpstr>Hochladen von Bildern 4</vt:lpstr>
      <vt:lpstr>Artikel erstellen 1</vt:lpstr>
      <vt:lpstr>Artikel erstellen 2</vt:lpstr>
      <vt:lpstr>Artikel erstellen 3</vt:lpstr>
      <vt:lpstr>Artikel erstellen 4</vt:lpstr>
      <vt:lpstr>Artikel erstellen 5</vt:lpstr>
      <vt:lpstr>Bilder in Text einfügen 1</vt:lpstr>
      <vt:lpstr>Bilder in Text einfügen 2</vt:lpstr>
      <vt:lpstr>Fotogalerie 1</vt:lpstr>
      <vt:lpstr>Fotogalerie 2</vt:lpstr>
      <vt:lpstr>Fotogalerie 3</vt:lpstr>
      <vt:lpstr>Fotogalerie 4</vt:lpstr>
      <vt:lpstr>Fotogalerie 5</vt:lpstr>
      <vt:lpstr>Fotogalerie 6</vt:lpstr>
      <vt:lpstr>Fotogalerie 7</vt:lpstr>
      <vt:lpstr>Auf zum fröhlichen Üben!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Arbeit eines Redakteurs von</dc:title>
  <dc:creator>Christa Tabara</dc:creator>
  <cp:lastModifiedBy>Christa Tabara</cp:lastModifiedBy>
  <cp:revision>86</cp:revision>
  <dcterms:created xsi:type="dcterms:W3CDTF">2008-09-05T07:33:39Z</dcterms:created>
  <dcterms:modified xsi:type="dcterms:W3CDTF">2011-05-07T07:07:26Z</dcterms:modified>
</cp:coreProperties>
</file>