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6"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5" r:id="rId17"/>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66FF33"/>
    <a:srgbClr val="D5FFC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8"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74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de-DE"/>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2496ED5-A6A5-4F9D-A20C-E60A601CDEBC}"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6758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de-DE"/>
              <a:t>Formatvorlage des Untertitelmasters durch Klicken bearbeiten</a:t>
            </a:r>
          </a:p>
        </p:txBody>
      </p:sp>
      <p:sp>
        <p:nvSpPr>
          <p:cNvPr id="6759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de-DE"/>
              <a:t>Titelmasterformat durch Klicken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9"/>
          <p:cNvSpPr>
            <a:spLocks noGrp="1" noChangeArrowheads="1"/>
          </p:cNvSpPr>
          <p:nvPr>
            <p:ph type="sldNum" sz="quarter" idx="10"/>
          </p:nvPr>
        </p:nvSpPr>
        <p:spPr/>
        <p:txBody>
          <a:bodyPr/>
          <a:lstStyle>
            <a:lvl1pPr>
              <a:defRPr/>
            </a:lvl1pPr>
          </a:lstStyle>
          <a:p>
            <a:pPr>
              <a:defRPr/>
            </a:pPr>
            <a:fld id="{358315F4-B000-432D-9224-D61AB5661DD4}" type="slidenum">
              <a:rPr lang="de-DE"/>
              <a:pPr>
                <a:defRPr/>
              </a:pPr>
              <a:t>‹Nr.›</a:t>
            </a:fld>
            <a:endParaRPr lang="de-DE"/>
          </a:p>
        </p:txBody>
      </p:sp>
      <p:sp>
        <p:nvSpPr>
          <p:cNvPr id="5"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6"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213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213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9"/>
          <p:cNvSpPr>
            <a:spLocks noGrp="1" noChangeArrowheads="1"/>
          </p:cNvSpPr>
          <p:nvPr>
            <p:ph type="sldNum" sz="quarter" idx="10"/>
          </p:nvPr>
        </p:nvSpPr>
        <p:spPr/>
        <p:txBody>
          <a:bodyPr/>
          <a:lstStyle>
            <a:lvl1pPr>
              <a:defRPr/>
            </a:lvl1pPr>
          </a:lstStyle>
          <a:p>
            <a:pPr>
              <a:defRPr/>
            </a:pPr>
            <a:fld id="{9A9F3F2C-CA3F-46EA-839D-4359FA9F6B9E}" type="slidenum">
              <a:rPr lang="de-DE"/>
              <a:pPr>
                <a:defRPr/>
              </a:pPr>
              <a:t>‹Nr.›</a:t>
            </a:fld>
            <a:endParaRPr lang="de-DE"/>
          </a:p>
        </p:txBody>
      </p:sp>
      <p:sp>
        <p:nvSpPr>
          <p:cNvPr id="5"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6"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Picture 3"/>
          <p:cNvPicPr>
            <a:picLocks noChangeAspect="1" noChangeArrowheads="1"/>
          </p:cNvPicPr>
          <p:nvPr userDrawn="1"/>
        </p:nvPicPr>
        <p:blipFill>
          <a:blip r:embed="rId2" cstate="print"/>
          <a:srcRect/>
          <a:stretch>
            <a:fillRect/>
          </a:stretch>
        </p:blipFill>
        <p:spPr bwMode="auto">
          <a:xfrm>
            <a:off x="107950" y="115888"/>
            <a:ext cx="827088" cy="673100"/>
          </a:xfrm>
          <a:prstGeom prst="rect">
            <a:avLst/>
          </a:prstGeom>
          <a:noFill/>
          <a:ln w="9525">
            <a:noFill/>
            <a:miter lim="800000"/>
            <a:headEnd/>
            <a:tailEnd/>
          </a:ln>
        </p:spPr>
      </p:pic>
      <p:sp>
        <p:nvSpPr>
          <p:cNvPr id="2" name="Titel 1"/>
          <p:cNvSpPr>
            <a:spLocks noGrp="1"/>
          </p:cNvSpPr>
          <p:nvPr>
            <p:ph type="title"/>
          </p:nvPr>
        </p:nvSpPr>
        <p:spPr/>
        <p:txBody>
          <a:bodyPr/>
          <a:lstStyle>
            <a:lvl1pPr>
              <a:defRPr>
                <a:solidFill>
                  <a:schemeClr val="bg1">
                    <a:lumMod val="50000"/>
                  </a:schemeClr>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Rectangle 9"/>
          <p:cNvSpPr>
            <a:spLocks noGrp="1" noChangeArrowheads="1"/>
          </p:cNvSpPr>
          <p:nvPr>
            <p:ph type="sldNum" sz="quarter" idx="10"/>
          </p:nvPr>
        </p:nvSpPr>
        <p:spPr/>
        <p:txBody>
          <a:bodyPr/>
          <a:lstStyle>
            <a:lvl1pPr algn="l">
              <a:defRPr>
                <a:solidFill>
                  <a:schemeClr val="bg1">
                    <a:lumMod val="50000"/>
                  </a:schemeClr>
                </a:solidFill>
              </a:defRPr>
            </a:lvl1pPr>
          </a:lstStyle>
          <a:p>
            <a:pPr>
              <a:defRPr/>
            </a:pPr>
            <a:fld id="{2C2D87C1-229B-4297-9A71-8A7896BC289A}" type="slidenum">
              <a:rPr lang="de-DE"/>
              <a:pPr>
                <a:defRPr/>
              </a:pPr>
              <a:t>‹Nr.›</a:t>
            </a:fld>
            <a:endParaRPr lang="de-DE" dirty="0"/>
          </a:p>
        </p:txBody>
      </p:sp>
      <p:sp>
        <p:nvSpPr>
          <p:cNvPr id="6" name="Rectangle 11"/>
          <p:cNvSpPr>
            <a:spLocks noGrp="1" noChangeArrowheads="1"/>
          </p:cNvSpPr>
          <p:nvPr>
            <p:ph type="ftr" sz="quarter" idx="11"/>
          </p:nvPr>
        </p:nvSpPr>
        <p:spPr/>
        <p:txBody>
          <a:bodyPr/>
          <a:lstStyle>
            <a:lvl1pPr>
              <a:defRPr>
                <a:solidFill>
                  <a:schemeClr val="bg1">
                    <a:lumMod val="50000"/>
                  </a:schemeClr>
                </a:solidFill>
              </a:defRPr>
            </a:lvl1pPr>
          </a:lstStyle>
          <a:p>
            <a:pPr>
              <a:defRPr/>
            </a:pPr>
            <a:r>
              <a:rPr lang="de-DE"/>
              <a:t>Redakteursschulung für www.gs-halchter.de Christa Tabara</a:t>
            </a:r>
            <a:endParaRPr lang="de-DE" dirty="0"/>
          </a:p>
        </p:txBody>
      </p:sp>
      <p:sp>
        <p:nvSpPr>
          <p:cNvPr id="7" name="Rectangle 12"/>
          <p:cNvSpPr>
            <a:spLocks noGrp="1" noChangeArrowheads="1"/>
          </p:cNvSpPr>
          <p:nvPr>
            <p:ph type="dt" sz="half" idx="12"/>
          </p:nvPr>
        </p:nvSpPr>
        <p:spPr/>
        <p:txBody>
          <a:bodyPr/>
          <a:lstStyle>
            <a:lvl1pPr>
              <a:defRPr>
                <a:solidFill>
                  <a:schemeClr val="bg1">
                    <a:lumMod val="50000"/>
                  </a:schemeClr>
                </a:solidFill>
              </a:defRPr>
            </a:lvl1pPr>
          </a:lstStyle>
          <a:p>
            <a:pPr>
              <a:defRPr/>
            </a:pPr>
            <a:r>
              <a:rPr lang="de-DE" smtClean="0"/>
              <a:t>11.01.2011</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9"/>
          <p:cNvSpPr>
            <a:spLocks noGrp="1" noChangeArrowheads="1"/>
          </p:cNvSpPr>
          <p:nvPr>
            <p:ph type="sldNum" sz="quarter" idx="10"/>
          </p:nvPr>
        </p:nvSpPr>
        <p:spPr/>
        <p:txBody>
          <a:bodyPr/>
          <a:lstStyle>
            <a:lvl1pPr>
              <a:defRPr/>
            </a:lvl1pPr>
          </a:lstStyle>
          <a:p>
            <a:pPr>
              <a:defRPr/>
            </a:pPr>
            <a:fld id="{6629EE03-CA36-4783-A533-AB4E3AEB558B}" type="slidenum">
              <a:rPr lang="de-DE"/>
              <a:pPr>
                <a:defRPr/>
              </a:pPr>
              <a:t>‹Nr.›</a:t>
            </a:fld>
            <a:endParaRPr lang="de-DE"/>
          </a:p>
        </p:txBody>
      </p:sp>
      <p:sp>
        <p:nvSpPr>
          <p:cNvPr id="5"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6"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9"/>
          <p:cNvSpPr>
            <a:spLocks noGrp="1" noChangeArrowheads="1"/>
          </p:cNvSpPr>
          <p:nvPr>
            <p:ph type="sldNum" sz="quarter" idx="10"/>
          </p:nvPr>
        </p:nvSpPr>
        <p:spPr/>
        <p:txBody>
          <a:bodyPr/>
          <a:lstStyle>
            <a:lvl1pPr>
              <a:defRPr/>
            </a:lvl1pPr>
          </a:lstStyle>
          <a:p>
            <a:pPr>
              <a:defRPr/>
            </a:pPr>
            <a:fld id="{47B678F8-88E9-4873-952D-FBD8FD1BDE06}" type="slidenum">
              <a:rPr lang="de-DE"/>
              <a:pPr>
                <a:defRPr/>
              </a:pPr>
              <a:t>‹Nr.›</a:t>
            </a:fld>
            <a:endParaRPr lang="de-DE"/>
          </a:p>
        </p:txBody>
      </p:sp>
      <p:sp>
        <p:nvSpPr>
          <p:cNvPr id="6"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7"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9"/>
          <p:cNvSpPr>
            <a:spLocks noGrp="1" noChangeArrowheads="1"/>
          </p:cNvSpPr>
          <p:nvPr>
            <p:ph type="sldNum" sz="quarter" idx="10"/>
          </p:nvPr>
        </p:nvSpPr>
        <p:spPr/>
        <p:txBody>
          <a:bodyPr/>
          <a:lstStyle>
            <a:lvl1pPr>
              <a:defRPr/>
            </a:lvl1pPr>
          </a:lstStyle>
          <a:p>
            <a:pPr>
              <a:defRPr/>
            </a:pPr>
            <a:fld id="{68B3FE0F-12B3-47E0-8E80-D0020718A50A}" type="slidenum">
              <a:rPr lang="de-DE"/>
              <a:pPr>
                <a:defRPr/>
              </a:pPr>
              <a:t>‹Nr.›</a:t>
            </a:fld>
            <a:endParaRPr lang="de-DE"/>
          </a:p>
        </p:txBody>
      </p:sp>
      <p:sp>
        <p:nvSpPr>
          <p:cNvPr id="8"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9"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9"/>
          <p:cNvSpPr>
            <a:spLocks noGrp="1" noChangeArrowheads="1"/>
          </p:cNvSpPr>
          <p:nvPr>
            <p:ph type="sldNum" sz="quarter" idx="10"/>
          </p:nvPr>
        </p:nvSpPr>
        <p:spPr/>
        <p:txBody>
          <a:bodyPr/>
          <a:lstStyle>
            <a:lvl1pPr>
              <a:defRPr/>
            </a:lvl1pPr>
          </a:lstStyle>
          <a:p>
            <a:pPr>
              <a:defRPr/>
            </a:pPr>
            <a:fld id="{C9C95A23-B63A-40A7-90AC-D95D9C952990}" type="slidenum">
              <a:rPr lang="de-DE"/>
              <a:pPr>
                <a:defRPr/>
              </a:pPr>
              <a:t>‹Nr.›</a:t>
            </a:fld>
            <a:endParaRPr lang="de-DE"/>
          </a:p>
        </p:txBody>
      </p:sp>
      <p:sp>
        <p:nvSpPr>
          <p:cNvPr id="4"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5" name="Rectangle 12"/>
          <p:cNvSpPr>
            <a:spLocks noGrp="1" noChangeArrowheads="1"/>
          </p:cNvSpPr>
          <p:nvPr>
            <p:ph type="dt" sz="half" idx="12"/>
          </p:nvPr>
        </p:nvSpPr>
        <p:spPr/>
        <p:txBody>
          <a:bodyPr/>
          <a:lstStyle>
            <a:lvl1pPr>
              <a:defRPr/>
            </a:lvl1pPr>
          </a:lstStyle>
          <a:p>
            <a:pPr>
              <a:defRPr/>
            </a:pPr>
            <a:r>
              <a:rPr lang="de-DE" smtClean="0"/>
              <a:t>11.01.2011</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a:defRPr/>
            </a:lvl1pPr>
          </a:lstStyle>
          <a:p>
            <a:pPr>
              <a:defRPr/>
            </a:pPr>
            <a:fld id="{1D98825F-F53E-40B5-ACE2-AB1B71916391}" type="slidenum">
              <a:rPr lang="de-DE"/>
              <a:pPr>
                <a:defRPr/>
              </a:pPr>
              <a:t>‹Nr.›</a:t>
            </a:fld>
            <a:endParaRPr lang="de-DE"/>
          </a:p>
        </p:txBody>
      </p:sp>
      <p:sp>
        <p:nvSpPr>
          <p:cNvPr id="3"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4"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9"/>
          <p:cNvSpPr>
            <a:spLocks noGrp="1" noChangeArrowheads="1"/>
          </p:cNvSpPr>
          <p:nvPr>
            <p:ph type="sldNum" sz="quarter" idx="10"/>
          </p:nvPr>
        </p:nvSpPr>
        <p:spPr/>
        <p:txBody>
          <a:bodyPr/>
          <a:lstStyle>
            <a:lvl1pPr>
              <a:defRPr/>
            </a:lvl1pPr>
          </a:lstStyle>
          <a:p>
            <a:pPr>
              <a:defRPr/>
            </a:pPr>
            <a:fld id="{9E3620FA-8DFA-4B78-81E5-695891CC2EC8}" type="slidenum">
              <a:rPr lang="de-DE"/>
              <a:pPr>
                <a:defRPr/>
              </a:pPr>
              <a:t>‹Nr.›</a:t>
            </a:fld>
            <a:endParaRPr lang="de-DE"/>
          </a:p>
        </p:txBody>
      </p:sp>
      <p:sp>
        <p:nvSpPr>
          <p:cNvPr id="6"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7"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9"/>
          <p:cNvSpPr>
            <a:spLocks noGrp="1" noChangeArrowheads="1"/>
          </p:cNvSpPr>
          <p:nvPr>
            <p:ph type="sldNum" sz="quarter" idx="10"/>
          </p:nvPr>
        </p:nvSpPr>
        <p:spPr/>
        <p:txBody>
          <a:bodyPr/>
          <a:lstStyle>
            <a:lvl1pPr>
              <a:defRPr/>
            </a:lvl1pPr>
          </a:lstStyle>
          <a:p>
            <a:pPr>
              <a:defRPr/>
            </a:pPr>
            <a:fld id="{4C80376D-3FD6-406A-8E62-251F8B2B6347}" type="slidenum">
              <a:rPr lang="de-DE"/>
              <a:pPr>
                <a:defRPr/>
              </a:pPr>
              <a:t>‹Nr.›</a:t>
            </a:fld>
            <a:endParaRPr lang="de-DE"/>
          </a:p>
        </p:txBody>
      </p:sp>
      <p:sp>
        <p:nvSpPr>
          <p:cNvPr id="6" name="Rectangle 11"/>
          <p:cNvSpPr>
            <a:spLocks noGrp="1" noChangeArrowheads="1"/>
          </p:cNvSpPr>
          <p:nvPr>
            <p:ph type="ftr" sz="quarter" idx="11"/>
          </p:nvPr>
        </p:nvSpPr>
        <p:spPr/>
        <p:txBody>
          <a:bodyPr/>
          <a:lstStyle>
            <a:lvl1pPr>
              <a:defRPr/>
            </a:lvl1pPr>
          </a:lstStyle>
          <a:p>
            <a:pPr>
              <a:defRPr/>
            </a:pPr>
            <a:r>
              <a:rPr lang="de-DE"/>
              <a:t>Redakteursschulung für www.gs-halchter.de Christa Tabara</a:t>
            </a:r>
          </a:p>
        </p:txBody>
      </p:sp>
      <p:sp>
        <p:nvSpPr>
          <p:cNvPr id="7" name="Rectangle 12"/>
          <p:cNvSpPr>
            <a:spLocks noGrp="1" noChangeArrowheads="1"/>
          </p:cNvSpPr>
          <p:nvPr>
            <p:ph type="dt" sz="half" idx="12"/>
          </p:nvPr>
        </p:nvSpPr>
        <p:spPr/>
        <p:txBody>
          <a:bodyPr/>
          <a:lstStyle>
            <a:lvl1pPr>
              <a:defRPr/>
            </a:lvl1pPr>
          </a:lstStyle>
          <a:p>
            <a:pPr>
              <a:defRPr/>
            </a:pPr>
            <a:r>
              <a:rPr lang="de-DE" smtClean="0"/>
              <a:t>11.01.2011</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FFC7"/>
        </a:solidFill>
        <a:effectLst/>
      </p:bgPr>
    </p:bg>
    <p:spTree>
      <p:nvGrpSpPr>
        <p:cNvPr id="1" name=""/>
        <p:cNvGrpSpPr/>
        <p:nvPr/>
      </p:nvGrpSpPr>
      <p:grpSpPr>
        <a:xfrm>
          <a:off x="0" y="0"/>
          <a:ext cx="0" cy="0"/>
          <a:chOff x="0" y="0"/>
          <a:chExt cx="0" cy="0"/>
        </a:xfrm>
      </p:grpSpPr>
      <p:sp>
        <p:nvSpPr>
          <p:cNvPr id="6656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dirty="0" smtClean="0"/>
              <a:t>Titelmasterformat durch Klicken bearbeiten</a:t>
            </a:r>
          </a:p>
        </p:txBody>
      </p:sp>
      <p:sp>
        <p:nvSpPr>
          <p:cNvPr id="1027" name="Rectangle 6"/>
          <p:cNvSpPr>
            <a:spLocks noGrp="1" noChangeArrowheads="1"/>
          </p:cNvSpPr>
          <p:nvPr>
            <p:ph type="body" idx="1"/>
          </p:nvPr>
        </p:nvSpPr>
        <p:spPr bwMode="auto">
          <a:xfrm>
            <a:off x="468313" y="1628775"/>
            <a:ext cx="8218487" cy="446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6656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bg1">
                    <a:lumMod val="50000"/>
                  </a:schemeClr>
                </a:solidFill>
                <a:effectLst>
                  <a:outerShdw blurRad="38100" dist="38100" dir="2700000" algn="tl">
                    <a:srgbClr val="000000"/>
                  </a:outerShdw>
                </a:effectLst>
              </a:defRPr>
            </a:lvl1pPr>
          </a:lstStyle>
          <a:p>
            <a:pPr>
              <a:defRPr/>
            </a:pPr>
            <a:fld id="{A1BC3F19-C3A4-44FB-87F7-BE0E263804B3}" type="slidenum">
              <a:rPr lang="de-DE"/>
              <a:pPr>
                <a:defRPr/>
              </a:pPr>
              <a:t>‹Nr.›</a:t>
            </a:fld>
            <a:endParaRPr lang="de-DE"/>
          </a:p>
        </p:txBody>
      </p:sp>
      <p:sp>
        <p:nvSpPr>
          <p:cNvPr id="66571" name="Rectangle 11"/>
          <p:cNvSpPr>
            <a:spLocks noGrp="1" noChangeArrowheads="1"/>
          </p:cNvSpPr>
          <p:nvPr>
            <p:ph type="ftr" sz="quarter" idx="3"/>
          </p:nvPr>
        </p:nvSpPr>
        <p:spPr bwMode="auto">
          <a:xfrm>
            <a:off x="2700338" y="6245225"/>
            <a:ext cx="37433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lumMod val="50000"/>
                  </a:schemeClr>
                </a:solidFill>
                <a:latin typeface="Arial" charset="0"/>
              </a:defRPr>
            </a:lvl1pPr>
          </a:lstStyle>
          <a:p>
            <a:pPr>
              <a:defRPr/>
            </a:pPr>
            <a:r>
              <a:rPr lang="de-DE"/>
              <a:t>Redakteursschulung für www.gs-halchter.de Christa Tabara</a:t>
            </a:r>
          </a:p>
        </p:txBody>
      </p:sp>
      <p:sp>
        <p:nvSpPr>
          <p:cNvPr id="66572" name="Rectangle 1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lumMod val="50000"/>
                  </a:schemeClr>
                </a:solidFill>
                <a:latin typeface="Arial" charset="0"/>
              </a:defRPr>
            </a:lvl1pPr>
          </a:lstStyle>
          <a:p>
            <a:pPr>
              <a:defRPr/>
            </a:pPr>
            <a:r>
              <a:rPr lang="de-DE" dirty="0" smtClean="0"/>
              <a:t>11.01.2011</a:t>
            </a:r>
            <a:endParaRPr lang="de-DE" dirty="0"/>
          </a:p>
        </p:txBody>
      </p:sp>
      <p:pic>
        <p:nvPicPr>
          <p:cNvPr id="1031" name="Picture 3"/>
          <p:cNvPicPr>
            <a:picLocks noChangeAspect="1" noChangeArrowheads="1"/>
          </p:cNvPicPr>
          <p:nvPr userDrawn="1"/>
        </p:nvPicPr>
        <p:blipFill>
          <a:blip r:embed="rId13" cstate="print"/>
          <a:srcRect/>
          <a:stretch>
            <a:fillRect/>
          </a:stretch>
        </p:blipFill>
        <p:spPr bwMode="auto">
          <a:xfrm>
            <a:off x="107950" y="115888"/>
            <a:ext cx="827088" cy="6731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rgbClr val="390000"/>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rgbClr val="66FF33"/>
        </a:buClr>
        <a:buSzPct val="80000"/>
        <a:buFont typeface="Wingdings" pitchFamily="2" charset="2"/>
        <a:buChar char="n"/>
        <a:defRPr sz="3200">
          <a:solidFill>
            <a:srgbClr val="390000"/>
          </a:solidFill>
          <a:latin typeface="+mn-lt"/>
          <a:ea typeface="+mn-ea"/>
          <a:cs typeface="+mn-cs"/>
        </a:defRPr>
      </a:lvl1pPr>
      <a:lvl2pPr marL="742950" indent="-285750" algn="l" rtl="0" eaLnBrk="0" fontAlgn="base" hangingPunct="0">
        <a:spcBef>
          <a:spcPct val="20000"/>
        </a:spcBef>
        <a:spcAft>
          <a:spcPct val="0"/>
        </a:spcAft>
        <a:buClr>
          <a:srgbClr val="66FF33"/>
        </a:buClr>
        <a:buChar char="–"/>
        <a:defRPr sz="2800">
          <a:solidFill>
            <a:srgbClr val="390000"/>
          </a:solidFill>
          <a:latin typeface="+mn-lt"/>
        </a:defRPr>
      </a:lvl2pPr>
      <a:lvl3pPr marL="1143000" indent="-228600" algn="l" rtl="0" eaLnBrk="0" fontAlgn="base" hangingPunct="0">
        <a:spcBef>
          <a:spcPct val="20000"/>
        </a:spcBef>
        <a:spcAft>
          <a:spcPct val="0"/>
        </a:spcAft>
        <a:buClr>
          <a:srgbClr val="66FF33"/>
        </a:buClr>
        <a:buFont typeface="Wingdings" pitchFamily="2" charset="2"/>
        <a:buChar char="§"/>
        <a:defRPr sz="2400">
          <a:solidFill>
            <a:srgbClr val="390000"/>
          </a:solidFill>
          <a:latin typeface="+mn-lt"/>
        </a:defRPr>
      </a:lvl3pPr>
      <a:lvl4pPr marL="1600200" indent="-228600" algn="l" rtl="0" eaLnBrk="0" fontAlgn="base" hangingPunct="0">
        <a:spcBef>
          <a:spcPct val="20000"/>
        </a:spcBef>
        <a:spcAft>
          <a:spcPct val="0"/>
        </a:spcAft>
        <a:buClr>
          <a:srgbClr val="66FF33"/>
        </a:buClr>
        <a:buChar char="–"/>
        <a:defRPr sz="2000">
          <a:solidFill>
            <a:srgbClr val="390000"/>
          </a:solidFill>
          <a:latin typeface="+mn-lt"/>
        </a:defRPr>
      </a:lvl4pPr>
      <a:lvl5pPr marL="2057400" indent="-228600" algn="l" rtl="0" eaLnBrk="0" fontAlgn="base" hangingPunct="0">
        <a:spcBef>
          <a:spcPct val="20000"/>
        </a:spcBef>
        <a:spcAft>
          <a:spcPct val="0"/>
        </a:spcAft>
        <a:buClr>
          <a:srgbClr val="66FF33"/>
        </a:buClr>
        <a:buFont typeface="Wingdings" pitchFamily="2" charset="2"/>
        <a:buChar char="§"/>
        <a:defRPr sz="2000">
          <a:solidFill>
            <a:srgbClr val="390000"/>
          </a:solidFill>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de-DE" smtClean="0">
                <a:solidFill>
                  <a:schemeClr val="bg1">
                    <a:lumMod val="50000"/>
                  </a:schemeClr>
                </a:solidFill>
              </a:rPr>
              <a:t>Die Arbeit eines Redakteurs von</a:t>
            </a:r>
          </a:p>
        </p:txBody>
      </p:sp>
      <p:sp>
        <p:nvSpPr>
          <p:cNvPr id="13315" name="Rectangle 3"/>
          <p:cNvSpPr>
            <a:spLocks noGrp="1" noChangeArrowheads="1"/>
          </p:cNvSpPr>
          <p:nvPr>
            <p:ph type="subTitle" idx="1"/>
          </p:nvPr>
        </p:nvSpPr>
        <p:spPr/>
        <p:txBody>
          <a:bodyPr/>
          <a:lstStyle/>
          <a:p>
            <a:pPr eaLnBrk="1" hangingPunct="1"/>
            <a:r>
              <a:rPr lang="de-DE" smtClean="0"/>
              <a:t>http://www.gs-halchter.de/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C9C0D85D-A9FB-4A8A-9EDF-0C60725EC479}" type="slidenum">
              <a:rPr lang="de-DE"/>
              <a:pPr>
                <a:defRPr/>
              </a:pPr>
              <a:t>10</a:t>
            </a:fld>
            <a:endParaRPr lang="de-DE"/>
          </a:p>
        </p:txBody>
      </p:sp>
      <p:sp>
        <p:nvSpPr>
          <p:cNvPr id="8397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4</a:t>
            </a:r>
          </a:p>
        </p:txBody>
      </p:sp>
      <p:sp>
        <p:nvSpPr>
          <p:cNvPr id="22532" name="Rectangle 3"/>
          <p:cNvSpPr>
            <a:spLocks noGrp="1" noChangeArrowheads="1"/>
          </p:cNvSpPr>
          <p:nvPr>
            <p:ph type="body" idx="1"/>
          </p:nvPr>
        </p:nvSpPr>
        <p:spPr>
          <a:xfrm>
            <a:off x="0" y="1196975"/>
            <a:ext cx="8964613" cy="4752975"/>
          </a:xfrm>
        </p:spPr>
        <p:txBody>
          <a:bodyPr/>
          <a:lstStyle/>
          <a:p>
            <a:pPr eaLnBrk="1" hangingPunct="1"/>
            <a:r>
              <a:rPr lang="de-DE" sz="3000" dirty="0" smtClean="0">
                <a:solidFill>
                  <a:srgbClr val="390000"/>
                </a:solidFill>
              </a:rPr>
              <a:t>Weiterhin muss </a:t>
            </a:r>
            <a:r>
              <a:rPr lang="de-DE" sz="3000" b="1" dirty="0" smtClean="0">
                <a:solidFill>
                  <a:srgbClr val="390000"/>
                </a:solidFill>
              </a:rPr>
              <a:t>für Aktuelles </a:t>
            </a:r>
            <a:r>
              <a:rPr lang="de-DE" sz="3000" dirty="0" smtClean="0">
                <a:solidFill>
                  <a:srgbClr val="390000"/>
                </a:solidFill>
              </a:rPr>
              <a:t>und</a:t>
            </a:r>
            <a:r>
              <a:rPr lang="de-DE" sz="3000" b="1" dirty="0" smtClean="0">
                <a:solidFill>
                  <a:srgbClr val="390000"/>
                </a:solidFill>
              </a:rPr>
              <a:t> Fotogalerien</a:t>
            </a:r>
            <a:r>
              <a:rPr lang="de-DE" sz="3000" dirty="0" smtClean="0">
                <a:solidFill>
                  <a:srgbClr val="390000"/>
                </a:solidFill>
              </a:rPr>
              <a:t> auch noch „Nach Endzeitpunkt in diese Kategorie verschieben:“ angeklickt und in dem dahinterstehenden Feld „Archiv</a:t>
            </a:r>
            <a:r>
              <a:rPr lang="de-DE" sz="3000" dirty="0" smtClean="0">
                <a:solidFill>
                  <a:srgbClr val="390000"/>
                </a:solidFill>
                <a:sym typeface="Wingdings" pitchFamily="2" charset="2"/>
              </a:rPr>
              <a:t>  Aktuelles oder „Archiv  Fotogalerie“ bzw. „Archiv  Fotogalerie-Details“ ausgewählt werden.</a:t>
            </a:r>
          </a:p>
          <a:p>
            <a:pPr eaLnBrk="1" hangingPunct="1"/>
            <a:r>
              <a:rPr lang="de-DE" sz="3000" dirty="0" smtClean="0">
                <a:solidFill>
                  <a:srgbClr val="390000"/>
                </a:solidFill>
                <a:sym typeface="Wingdings" pitchFamily="2" charset="2"/>
              </a:rPr>
              <a:t>Zum Schluss muss bei „Nach Verschieben Artikel online lassen“ ein Haken gemacht werden und die ganzen Einträge mit einem Klick auf      (unten rechts) bestätigt werden.</a:t>
            </a:r>
          </a:p>
        </p:txBody>
      </p:sp>
      <p:sp>
        <p:nvSpPr>
          <p:cNvPr id="12294" name="Fußzeilenplatzhalter 8"/>
          <p:cNvSpPr>
            <a:spLocks noGrp="1"/>
          </p:cNvSpPr>
          <p:nvPr>
            <p:ph type="ftr" sz="quarter" idx="11"/>
          </p:nvPr>
        </p:nvSpPr>
        <p:spPr/>
        <p:txBody>
          <a:bodyPr/>
          <a:lstStyle/>
          <a:p>
            <a:pPr>
              <a:defRPr/>
            </a:pPr>
            <a:r>
              <a:rPr lang="de-DE"/>
              <a:t>Redakteursschulung für www.gs-halchter.de Christa Tabara</a:t>
            </a:r>
          </a:p>
        </p:txBody>
      </p:sp>
      <p:pic>
        <p:nvPicPr>
          <p:cNvPr id="22535" name="Picture 8"/>
          <p:cNvPicPr>
            <a:picLocks noChangeAspect="1" noChangeArrowheads="1"/>
          </p:cNvPicPr>
          <p:nvPr/>
        </p:nvPicPr>
        <p:blipFill>
          <a:blip r:embed="rId2" cstate="print"/>
          <a:srcRect/>
          <a:stretch>
            <a:fillRect/>
          </a:stretch>
        </p:blipFill>
        <p:spPr bwMode="auto">
          <a:xfrm>
            <a:off x="6659563" y="5084763"/>
            <a:ext cx="288925" cy="287337"/>
          </a:xfrm>
          <a:prstGeom prst="rect">
            <a:avLst/>
          </a:prstGeom>
          <a:noFill/>
          <a:ln w="9525">
            <a:noFill/>
            <a:miter lim="800000"/>
            <a:headEnd/>
            <a:tailEnd/>
          </a:ln>
        </p:spPr>
      </p:pic>
      <p:sp>
        <p:nvSpPr>
          <p:cNvPr id="8" name="Datumsplatzhalter 7"/>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F5C3F54B-BA31-4A0E-B076-4467145BC12A}" type="slidenum">
              <a:rPr lang="de-DE"/>
              <a:pPr>
                <a:defRPr/>
              </a:pPr>
              <a:t>11</a:t>
            </a:fld>
            <a:endParaRPr lang="de-DE"/>
          </a:p>
        </p:txBody>
      </p:sp>
      <p:sp>
        <p:nvSpPr>
          <p:cNvPr id="84994" name="Rectangle 2"/>
          <p:cNvSpPr>
            <a:spLocks noGrp="1" noChangeArrowheads="1"/>
          </p:cNvSpPr>
          <p:nvPr>
            <p:ph type="title"/>
          </p:nvPr>
        </p:nvSpPr>
        <p:spPr>
          <a:xfrm>
            <a:off x="827088" y="44450"/>
            <a:ext cx="8229600" cy="1143000"/>
          </a:xfrm>
        </p:spPr>
        <p:txBody>
          <a:bodyPr/>
          <a:lstStyle/>
          <a:p>
            <a:pPr eaLnBrk="1" hangingPunct="1">
              <a:defRPr/>
            </a:pPr>
            <a:r>
              <a:rPr lang="de-DE" dirty="0" smtClean="0"/>
              <a:t>Artikel schreiben/überarbeiten 1</a:t>
            </a:r>
          </a:p>
        </p:txBody>
      </p:sp>
      <p:sp>
        <p:nvSpPr>
          <p:cNvPr id="23556" name="Rectangle 3"/>
          <p:cNvSpPr>
            <a:spLocks noGrp="1" noChangeArrowheads="1"/>
          </p:cNvSpPr>
          <p:nvPr>
            <p:ph type="body" idx="1"/>
          </p:nvPr>
        </p:nvSpPr>
        <p:spPr>
          <a:xfrm>
            <a:off x="107950" y="1196975"/>
            <a:ext cx="8578850" cy="4495800"/>
          </a:xfrm>
        </p:spPr>
        <p:txBody>
          <a:bodyPr/>
          <a:lstStyle/>
          <a:p>
            <a:pPr eaLnBrk="1" hangingPunct="1"/>
            <a:r>
              <a:rPr lang="de-DE" smtClean="0">
                <a:solidFill>
                  <a:srgbClr val="390000"/>
                </a:solidFill>
              </a:rPr>
              <a:t>Um den neu erstellten Artikel zu schreiben oder einen bestehenden zu überarbeiten, muss dieser in der Übersicht rechts ausgewählt werden (Titel anklicken).</a:t>
            </a:r>
          </a:p>
          <a:p>
            <a:pPr eaLnBrk="1" hangingPunct="1"/>
            <a:r>
              <a:rPr lang="de-DE" smtClean="0">
                <a:solidFill>
                  <a:srgbClr val="390000"/>
                </a:solidFill>
              </a:rPr>
              <a:t>Anschließend muss das Symbol</a:t>
            </a:r>
            <a:br>
              <a:rPr lang="de-DE" smtClean="0">
                <a:solidFill>
                  <a:srgbClr val="390000"/>
                </a:solidFill>
              </a:rPr>
            </a:br>
            <a:r>
              <a:rPr lang="de-DE" smtClean="0">
                <a:solidFill>
                  <a:srgbClr val="390000"/>
                </a:solidFill>
              </a:rPr>
              <a:t>angeklickt werden, um die verschiedenen Bereiche (Überschrift und eigentlicher Inhalt) auszufüllen.</a:t>
            </a:r>
          </a:p>
        </p:txBody>
      </p:sp>
      <p:sp>
        <p:nvSpPr>
          <p:cNvPr id="13318" name="Fußzeilenplatzhalter 8"/>
          <p:cNvSpPr>
            <a:spLocks noGrp="1"/>
          </p:cNvSpPr>
          <p:nvPr>
            <p:ph type="ftr" sz="quarter" idx="11"/>
          </p:nvPr>
        </p:nvSpPr>
        <p:spPr/>
        <p:txBody>
          <a:bodyPr/>
          <a:lstStyle/>
          <a:p>
            <a:pPr>
              <a:defRPr/>
            </a:pPr>
            <a:r>
              <a:rPr lang="de-DE"/>
              <a:t>Redakteursschulung für www.gs-halchter.de Christa Tabara</a:t>
            </a:r>
          </a:p>
        </p:txBody>
      </p:sp>
      <p:pic>
        <p:nvPicPr>
          <p:cNvPr id="23559" name="Picture 9"/>
          <p:cNvPicPr>
            <a:picLocks noChangeAspect="1" noChangeArrowheads="1"/>
          </p:cNvPicPr>
          <p:nvPr/>
        </p:nvPicPr>
        <p:blipFill>
          <a:blip r:embed="rId2" cstate="print"/>
          <a:srcRect/>
          <a:stretch>
            <a:fillRect/>
          </a:stretch>
        </p:blipFill>
        <p:spPr bwMode="auto">
          <a:xfrm>
            <a:off x="6300788" y="3429000"/>
            <a:ext cx="301625" cy="284163"/>
          </a:xfrm>
          <a:prstGeom prst="rect">
            <a:avLst/>
          </a:prstGeom>
          <a:noFill/>
          <a:ln w="9525">
            <a:noFill/>
            <a:miter lim="800000"/>
            <a:headEnd/>
            <a:tailEnd/>
          </a:ln>
        </p:spPr>
      </p:pic>
      <p:sp>
        <p:nvSpPr>
          <p:cNvPr id="8" name="Datumsplatzhalter 7"/>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p:cNvSpPr>
            <a:spLocks noGrp="1"/>
          </p:cNvSpPr>
          <p:nvPr>
            <p:ph type="sldNum" sz="quarter" idx="10"/>
          </p:nvPr>
        </p:nvSpPr>
        <p:spPr/>
        <p:txBody>
          <a:bodyPr/>
          <a:lstStyle/>
          <a:p>
            <a:pPr>
              <a:defRPr/>
            </a:pPr>
            <a:fld id="{D32B819D-0E0C-4470-8FA3-7D3D37CBD2E7}" type="slidenum">
              <a:rPr lang="de-DE"/>
              <a:pPr>
                <a:defRPr/>
              </a:pPr>
              <a:t>12</a:t>
            </a:fld>
            <a:endParaRPr lang="de-DE"/>
          </a:p>
        </p:txBody>
      </p:sp>
      <p:sp>
        <p:nvSpPr>
          <p:cNvPr id="86018" name="Rectangle 2"/>
          <p:cNvSpPr>
            <a:spLocks noGrp="1" noChangeArrowheads="1"/>
          </p:cNvSpPr>
          <p:nvPr>
            <p:ph type="title"/>
          </p:nvPr>
        </p:nvSpPr>
        <p:spPr>
          <a:xfrm>
            <a:off x="827088" y="44450"/>
            <a:ext cx="8229600" cy="1143000"/>
          </a:xfrm>
        </p:spPr>
        <p:txBody>
          <a:bodyPr/>
          <a:lstStyle/>
          <a:p>
            <a:pPr eaLnBrk="1" hangingPunct="1">
              <a:defRPr/>
            </a:pPr>
            <a:r>
              <a:rPr lang="de-DE" dirty="0" smtClean="0"/>
              <a:t>Artikel schreiben/überarbeiten 2</a:t>
            </a:r>
          </a:p>
        </p:txBody>
      </p:sp>
      <p:sp>
        <p:nvSpPr>
          <p:cNvPr id="14341" name="Fußzeilenplatzhalter 10"/>
          <p:cNvSpPr>
            <a:spLocks noGrp="1"/>
          </p:cNvSpPr>
          <p:nvPr>
            <p:ph type="ftr" sz="quarter" idx="11"/>
          </p:nvPr>
        </p:nvSpPr>
        <p:spPr/>
        <p:txBody>
          <a:bodyPr/>
          <a:lstStyle/>
          <a:p>
            <a:pPr>
              <a:defRPr/>
            </a:pPr>
            <a:r>
              <a:rPr lang="de-DE"/>
              <a:t>Redakteursschulung für www.gs-halchter.de Christa Tabara</a:t>
            </a:r>
          </a:p>
        </p:txBody>
      </p:sp>
      <p:pic>
        <p:nvPicPr>
          <p:cNvPr id="24582" name="Picture 10"/>
          <p:cNvPicPr>
            <a:picLocks noChangeAspect="1" noChangeArrowheads="1"/>
          </p:cNvPicPr>
          <p:nvPr/>
        </p:nvPicPr>
        <p:blipFill>
          <a:blip r:embed="rId2" cstate="print"/>
          <a:srcRect/>
          <a:stretch>
            <a:fillRect/>
          </a:stretch>
        </p:blipFill>
        <p:spPr bwMode="auto">
          <a:xfrm>
            <a:off x="684213" y="1125538"/>
            <a:ext cx="7542212" cy="4754562"/>
          </a:xfrm>
          <a:prstGeom prst="rect">
            <a:avLst/>
          </a:prstGeom>
          <a:noFill/>
          <a:ln w="9525">
            <a:noFill/>
            <a:miter lim="800000"/>
            <a:headEnd/>
            <a:tailEnd/>
          </a:ln>
        </p:spPr>
      </p:pic>
      <p:sp>
        <p:nvSpPr>
          <p:cNvPr id="24583" name="Text Box 4"/>
          <p:cNvSpPr txBox="1">
            <a:spLocks noChangeArrowheads="1"/>
          </p:cNvSpPr>
          <p:nvPr/>
        </p:nvSpPr>
        <p:spPr bwMode="auto">
          <a:xfrm>
            <a:off x="4356100" y="4508500"/>
            <a:ext cx="2205038" cy="366713"/>
          </a:xfrm>
          <a:prstGeom prst="rect">
            <a:avLst/>
          </a:prstGeom>
          <a:noFill/>
          <a:ln w="9525">
            <a:noFill/>
            <a:miter lim="800000"/>
            <a:headEnd/>
            <a:tailEnd/>
          </a:ln>
        </p:spPr>
        <p:txBody>
          <a:bodyPr wrap="none">
            <a:spAutoFit/>
          </a:bodyPr>
          <a:lstStyle/>
          <a:p>
            <a:r>
              <a:rPr lang="de-DE" b="1">
                <a:solidFill>
                  <a:schemeClr val="accent1"/>
                </a:solidFill>
              </a:rPr>
              <a:t>Artikelüberschrift</a:t>
            </a:r>
          </a:p>
        </p:txBody>
      </p:sp>
      <p:sp>
        <p:nvSpPr>
          <p:cNvPr id="24584" name="Text Box 6"/>
          <p:cNvSpPr txBox="1">
            <a:spLocks noChangeArrowheads="1"/>
          </p:cNvSpPr>
          <p:nvPr/>
        </p:nvSpPr>
        <p:spPr bwMode="auto">
          <a:xfrm>
            <a:off x="4283075" y="4868863"/>
            <a:ext cx="2449513" cy="366712"/>
          </a:xfrm>
          <a:prstGeom prst="rect">
            <a:avLst/>
          </a:prstGeom>
          <a:noFill/>
          <a:ln w="9525">
            <a:noFill/>
            <a:miter lim="800000"/>
            <a:headEnd/>
            <a:tailEnd/>
          </a:ln>
        </p:spPr>
        <p:txBody>
          <a:bodyPr>
            <a:spAutoFit/>
          </a:bodyPr>
          <a:lstStyle/>
          <a:p>
            <a:r>
              <a:rPr lang="de-DE" b="1">
                <a:solidFill>
                  <a:schemeClr val="accent1"/>
                </a:solidFill>
              </a:rPr>
              <a:t>Eigentlicher Inhalt</a:t>
            </a:r>
          </a:p>
        </p:txBody>
      </p:sp>
      <p:sp>
        <p:nvSpPr>
          <p:cNvPr id="9" name="Datumsplatzhalter 8"/>
          <p:cNvSpPr>
            <a:spLocks noGrp="1"/>
          </p:cNvSpPr>
          <p:nvPr>
            <p:ph type="dt" sz="half" idx="12"/>
          </p:nvPr>
        </p:nvSpPr>
        <p:spPr/>
        <p:txBody>
          <a:bodyPr/>
          <a:lstStyle/>
          <a:p>
            <a:pPr>
              <a:defRPr/>
            </a:pPr>
            <a:r>
              <a:rPr lang="de-DE" smtClean="0"/>
              <a:t>11.01.2011</a:t>
            </a: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0"/>
          </p:nvPr>
        </p:nvSpPr>
        <p:spPr/>
        <p:txBody>
          <a:bodyPr/>
          <a:lstStyle/>
          <a:p>
            <a:pPr>
              <a:defRPr/>
            </a:pPr>
            <a:fld id="{0D717640-6739-4684-A2E7-B515BE38A90B}" type="slidenum">
              <a:rPr lang="de-DE"/>
              <a:pPr>
                <a:defRPr/>
              </a:pPr>
              <a:t>13</a:t>
            </a:fld>
            <a:endParaRPr lang="de-DE"/>
          </a:p>
        </p:txBody>
      </p:sp>
      <p:sp>
        <p:nvSpPr>
          <p:cNvPr id="87042" name="Rectangle 2"/>
          <p:cNvSpPr>
            <a:spLocks noGrp="1" noChangeArrowheads="1"/>
          </p:cNvSpPr>
          <p:nvPr>
            <p:ph type="title"/>
          </p:nvPr>
        </p:nvSpPr>
        <p:spPr>
          <a:xfrm>
            <a:off x="879475" y="44450"/>
            <a:ext cx="8229600" cy="1143000"/>
          </a:xfrm>
        </p:spPr>
        <p:txBody>
          <a:bodyPr/>
          <a:lstStyle/>
          <a:p>
            <a:pPr eaLnBrk="1" hangingPunct="1">
              <a:defRPr/>
            </a:pPr>
            <a:r>
              <a:rPr lang="de-DE" dirty="0" smtClean="0"/>
              <a:t>Artikel schreiben/überarbeiten 3</a:t>
            </a:r>
          </a:p>
        </p:txBody>
      </p:sp>
      <p:sp>
        <p:nvSpPr>
          <p:cNvPr id="25604" name="Rectangle 3"/>
          <p:cNvSpPr>
            <a:spLocks noGrp="1" noChangeArrowheads="1"/>
          </p:cNvSpPr>
          <p:nvPr>
            <p:ph type="body" idx="1"/>
          </p:nvPr>
        </p:nvSpPr>
        <p:spPr>
          <a:xfrm>
            <a:off x="107950" y="1196975"/>
            <a:ext cx="8578850" cy="4752975"/>
          </a:xfrm>
        </p:spPr>
        <p:txBody>
          <a:bodyPr/>
          <a:lstStyle/>
          <a:p>
            <a:pPr eaLnBrk="1" hangingPunct="1"/>
            <a:r>
              <a:rPr lang="de-DE" sz="3000" dirty="0" smtClean="0">
                <a:solidFill>
                  <a:srgbClr val="390000"/>
                </a:solidFill>
              </a:rPr>
              <a:t>Im Editor stehen Ihnen einige (evtl.) von Word oder anderen Textverarbeitungsprogrammen bekannten Möglichkeiten zur Verfügung, um den Text zu formatieren.</a:t>
            </a:r>
          </a:p>
          <a:p>
            <a:pPr eaLnBrk="1" hangingPunct="1"/>
            <a:r>
              <a:rPr lang="de-DE" sz="3000" dirty="0" smtClean="0">
                <a:solidFill>
                  <a:srgbClr val="390000"/>
                </a:solidFill>
              </a:rPr>
              <a:t>Zum Schluss muss wieder auf das grüne Symbol mit dem Haken geklickt werden, diesmal unten links (unter dem Eingabefenster für den Text) auf der Seite, um den eingegebenen oder geänderten Text zu speichern:</a:t>
            </a:r>
          </a:p>
          <a:p>
            <a:pPr eaLnBrk="1" hangingPunct="1">
              <a:buFont typeface="Wingdings" pitchFamily="2" charset="2"/>
              <a:buNone/>
            </a:pPr>
            <a:endParaRPr lang="de-DE" sz="2800" dirty="0" smtClean="0">
              <a:solidFill>
                <a:srgbClr val="390000"/>
              </a:solidFill>
            </a:endParaRPr>
          </a:p>
        </p:txBody>
      </p:sp>
      <p:sp>
        <p:nvSpPr>
          <p:cNvPr id="15366" name="Fußzeilenplatzhalter 9"/>
          <p:cNvSpPr>
            <a:spLocks noGrp="1"/>
          </p:cNvSpPr>
          <p:nvPr>
            <p:ph type="ftr" sz="quarter" idx="11"/>
          </p:nvPr>
        </p:nvSpPr>
        <p:spPr/>
        <p:txBody>
          <a:bodyPr/>
          <a:lstStyle/>
          <a:p>
            <a:pPr>
              <a:defRPr/>
            </a:pPr>
            <a:r>
              <a:rPr lang="de-DE"/>
              <a:t>Redakteursschulung für www.gs-halchter.de Christa Tabara</a:t>
            </a:r>
          </a:p>
        </p:txBody>
      </p:sp>
      <p:pic>
        <p:nvPicPr>
          <p:cNvPr id="25607" name="Picture 9"/>
          <p:cNvPicPr>
            <a:picLocks noChangeAspect="1" noChangeArrowheads="1"/>
          </p:cNvPicPr>
          <p:nvPr/>
        </p:nvPicPr>
        <p:blipFill>
          <a:blip r:embed="rId2" cstate="print"/>
          <a:srcRect/>
          <a:stretch>
            <a:fillRect/>
          </a:stretch>
        </p:blipFill>
        <p:spPr bwMode="auto">
          <a:xfrm>
            <a:off x="2411413" y="5589588"/>
            <a:ext cx="955675" cy="301625"/>
          </a:xfrm>
          <a:prstGeom prst="rect">
            <a:avLst/>
          </a:prstGeom>
          <a:noFill/>
          <a:ln w="9525">
            <a:noFill/>
            <a:miter lim="800000"/>
            <a:headEnd/>
            <a:tailEnd/>
          </a:ln>
        </p:spPr>
      </p:pic>
      <p:sp>
        <p:nvSpPr>
          <p:cNvPr id="25608" name="Rectangle 5"/>
          <p:cNvSpPr>
            <a:spLocks noChangeArrowheads="1"/>
          </p:cNvSpPr>
          <p:nvPr/>
        </p:nvSpPr>
        <p:spPr bwMode="auto">
          <a:xfrm>
            <a:off x="3059113" y="5516563"/>
            <a:ext cx="360362" cy="431800"/>
          </a:xfrm>
          <a:prstGeom prst="rect">
            <a:avLst/>
          </a:prstGeom>
          <a:noFill/>
          <a:ln w="38100">
            <a:solidFill>
              <a:schemeClr val="accent1"/>
            </a:solidFill>
            <a:miter lim="800000"/>
            <a:headEnd/>
            <a:tailEnd/>
          </a:ln>
        </p:spPr>
        <p:txBody>
          <a:bodyPr wrap="none" anchor="ctr"/>
          <a:lstStyle/>
          <a:p>
            <a:endParaRPr lang="de-DE"/>
          </a:p>
        </p:txBody>
      </p:sp>
      <p:sp>
        <p:nvSpPr>
          <p:cNvPr id="9" name="Datumsplatzhalter 8"/>
          <p:cNvSpPr>
            <a:spLocks noGrp="1"/>
          </p:cNvSpPr>
          <p:nvPr>
            <p:ph type="dt" sz="half" idx="12"/>
          </p:nvPr>
        </p:nvSpPr>
        <p:spPr/>
        <p:txBody>
          <a:bodyPr/>
          <a:lstStyle/>
          <a:p>
            <a:pPr>
              <a:defRPr/>
            </a:pPr>
            <a:r>
              <a:rPr lang="de-DE" smtClean="0"/>
              <a:t>11.01.2011</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2234AB31-18C0-4568-BFFF-153BB9156792}" type="slidenum">
              <a:rPr lang="de-DE"/>
              <a:pPr>
                <a:defRPr/>
              </a:pPr>
              <a:t>14</a:t>
            </a:fld>
            <a:endParaRPr lang="de-DE"/>
          </a:p>
        </p:txBody>
      </p:sp>
      <p:sp>
        <p:nvSpPr>
          <p:cNvPr id="88066" name="Rectangle 2"/>
          <p:cNvSpPr>
            <a:spLocks noGrp="1" noChangeArrowheads="1"/>
          </p:cNvSpPr>
          <p:nvPr>
            <p:ph type="title"/>
          </p:nvPr>
        </p:nvSpPr>
        <p:spPr>
          <a:xfrm>
            <a:off x="457200" y="53975"/>
            <a:ext cx="8229600" cy="1143000"/>
          </a:xfrm>
        </p:spPr>
        <p:txBody>
          <a:bodyPr/>
          <a:lstStyle/>
          <a:p>
            <a:pPr eaLnBrk="1" hangingPunct="1">
              <a:defRPr/>
            </a:pPr>
            <a:r>
              <a:rPr lang="de-DE" dirty="0" smtClean="0"/>
              <a:t>Formatierungsregeln</a:t>
            </a:r>
          </a:p>
        </p:txBody>
      </p:sp>
      <p:sp>
        <p:nvSpPr>
          <p:cNvPr id="27652" name="Rectangle 3"/>
          <p:cNvSpPr>
            <a:spLocks noGrp="1" noChangeArrowheads="1"/>
          </p:cNvSpPr>
          <p:nvPr>
            <p:ph type="body" idx="1"/>
          </p:nvPr>
        </p:nvSpPr>
        <p:spPr>
          <a:xfrm>
            <a:off x="107950" y="1196974"/>
            <a:ext cx="8712522" cy="5040337"/>
          </a:xfrm>
        </p:spPr>
        <p:txBody>
          <a:bodyPr/>
          <a:lstStyle/>
          <a:p>
            <a:pPr eaLnBrk="1" hangingPunct="1"/>
            <a:r>
              <a:rPr lang="de-DE" dirty="0" smtClean="0">
                <a:solidFill>
                  <a:srgbClr val="390000"/>
                </a:solidFill>
              </a:rPr>
              <a:t>Außer Fettdruck und eventuell Kursivschrift soll nichts formatiert werden (d. h. keine Farbe, keine Größenänderung, keine Schriftart!). Keine Unterstreichungen verwenden (Verwechslungsgefahr mit Links).</a:t>
            </a:r>
          </a:p>
          <a:p>
            <a:pPr eaLnBrk="1" hangingPunct="1"/>
            <a:r>
              <a:rPr lang="de-DE" dirty="0" smtClean="0">
                <a:solidFill>
                  <a:srgbClr val="390000"/>
                </a:solidFill>
              </a:rPr>
              <a:t>Wenn Texte aus Word kopiert werden, soll mit dem Symbol    der unsaubere Code grob „aufgeräumt“ werden. Am besten wäre es jedoch, Texte aus einer </a:t>
            </a:r>
            <a:r>
              <a:rPr lang="de-DE" dirty="0" smtClean="0">
                <a:solidFill>
                  <a:srgbClr val="390000"/>
                </a:solidFill>
              </a:rPr>
              <a:t>einfachen (=</a:t>
            </a:r>
            <a:r>
              <a:rPr lang="de-DE" dirty="0" err="1" smtClean="0">
                <a:solidFill>
                  <a:srgbClr val="390000"/>
                </a:solidFill>
              </a:rPr>
              <a:t>un</a:t>
            </a:r>
            <a:r>
              <a:rPr lang="de-DE" dirty="0" smtClean="0">
                <a:solidFill>
                  <a:srgbClr val="390000"/>
                </a:solidFill>
              </a:rPr>
              <a:t>-formatierten</a:t>
            </a:r>
            <a:r>
              <a:rPr lang="de-DE" dirty="0" smtClean="0">
                <a:solidFill>
                  <a:srgbClr val="390000"/>
                </a:solidFill>
              </a:rPr>
              <a:t>) Textdatei zu kopieren.</a:t>
            </a:r>
          </a:p>
        </p:txBody>
      </p:sp>
      <p:sp>
        <p:nvSpPr>
          <p:cNvPr id="16390" name="Fußzeilenplatzhalter 8"/>
          <p:cNvSpPr>
            <a:spLocks noGrp="1"/>
          </p:cNvSpPr>
          <p:nvPr>
            <p:ph type="ftr" sz="quarter" idx="11"/>
          </p:nvPr>
        </p:nvSpPr>
        <p:spPr/>
        <p:txBody>
          <a:bodyPr/>
          <a:lstStyle/>
          <a:p>
            <a:pPr>
              <a:defRPr/>
            </a:pPr>
            <a:r>
              <a:rPr lang="de-DE"/>
              <a:t>Redakteursschulung für www.gs-halchter.de Christa Tabara</a:t>
            </a:r>
          </a:p>
        </p:txBody>
      </p:sp>
      <p:pic>
        <p:nvPicPr>
          <p:cNvPr id="27655" name="Picture 8"/>
          <p:cNvPicPr>
            <a:picLocks noChangeAspect="1" noChangeArrowheads="1"/>
          </p:cNvPicPr>
          <p:nvPr/>
        </p:nvPicPr>
        <p:blipFill>
          <a:blip r:embed="rId2" cstate="print"/>
          <a:srcRect/>
          <a:stretch>
            <a:fillRect/>
          </a:stretch>
        </p:blipFill>
        <p:spPr bwMode="auto">
          <a:xfrm>
            <a:off x="3563888" y="4365104"/>
            <a:ext cx="334962" cy="320675"/>
          </a:xfrm>
          <a:prstGeom prst="rect">
            <a:avLst/>
          </a:prstGeom>
          <a:noFill/>
          <a:ln w="9525">
            <a:noFill/>
            <a:miter lim="800000"/>
            <a:headEnd/>
            <a:tailEnd/>
          </a:ln>
        </p:spPr>
      </p:pic>
      <p:sp>
        <p:nvSpPr>
          <p:cNvPr id="8" name="Datumsplatzhalter 7"/>
          <p:cNvSpPr>
            <a:spLocks noGrp="1"/>
          </p:cNvSpPr>
          <p:nvPr>
            <p:ph type="dt" sz="half" idx="12"/>
          </p:nvPr>
        </p:nvSpPr>
        <p:spPr/>
        <p:txBody>
          <a:bodyPr/>
          <a:lstStyle/>
          <a:p>
            <a:pPr>
              <a:defRPr/>
            </a:pPr>
            <a:r>
              <a:rPr lang="de-DE" smtClean="0"/>
              <a:t>11.01.2011</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3975"/>
            <a:ext cx="8229600" cy="1143000"/>
          </a:xfrm>
        </p:spPr>
        <p:txBody>
          <a:bodyPr/>
          <a:lstStyle/>
          <a:p>
            <a:pPr>
              <a:defRPr/>
            </a:pPr>
            <a:r>
              <a:rPr lang="de-DE" dirty="0" smtClean="0"/>
              <a:t>Terminpflege</a:t>
            </a:r>
            <a:endParaRPr lang="de-DE" dirty="0"/>
          </a:p>
        </p:txBody>
      </p:sp>
      <p:sp>
        <p:nvSpPr>
          <p:cNvPr id="3" name="Inhaltsplatzhalter 2"/>
          <p:cNvSpPr>
            <a:spLocks noGrp="1"/>
          </p:cNvSpPr>
          <p:nvPr>
            <p:ph idx="1"/>
          </p:nvPr>
        </p:nvSpPr>
        <p:spPr>
          <a:xfrm>
            <a:off x="107950" y="1341438"/>
            <a:ext cx="8785225" cy="4751387"/>
          </a:xfrm>
        </p:spPr>
        <p:txBody>
          <a:bodyPr/>
          <a:lstStyle/>
          <a:p>
            <a:pPr>
              <a:defRPr/>
            </a:pPr>
            <a:r>
              <a:rPr lang="de-DE" dirty="0" smtClean="0"/>
              <a:t>http://contenido.gs-halchter.versus-wf.de/admin/ aufrufen</a:t>
            </a:r>
          </a:p>
          <a:p>
            <a:pPr>
              <a:defRPr/>
            </a:pPr>
            <a:r>
              <a:rPr lang="de-DE" dirty="0" smtClean="0"/>
              <a:t>Auf „Termine verwalten“ und anschließend auf „Neuen Termin aufnehmen“ klicken.</a:t>
            </a:r>
          </a:p>
          <a:p>
            <a:pPr>
              <a:defRPr/>
            </a:pPr>
            <a:r>
              <a:rPr lang="de-DE" dirty="0" smtClean="0"/>
              <a:t>Anfangs- und ggf. Enddatum im Format</a:t>
            </a:r>
            <a:br>
              <a:rPr lang="de-DE" dirty="0" smtClean="0"/>
            </a:br>
            <a:r>
              <a:rPr lang="de-DE" dirty="0" smtClean="0">
                <a:solidFill>
                  <a:srgbClr val="0070C0"/>
                </a:solidFill>
              </a:rPr>
              <a:t>Jahr</a:t>
            </a:r>
            <a:r>
              <a:rPr lang="de-DE" dirty="0" smtClean="0"/>
              <a:t> (vierstellig) </a:t>
            </a:r>
            <a:r>
              <a:rPr lang="de-DE" dirty="0" smtClean="0">
                <a:solidFill>
                  <a:srgbClr val="0070C0"/>
                </a:solidFill>
              </a:rPr>
              <a:t>–</a:t>
            </a:r>
            <a:r>
              <a:rPr lang="de-DE" dirty="0" smtClean="0"/>
              <a:t> </a:t>
            </a:r>
            <a:r>
              <a:rPr lang="de-DE" dirty="0" smtClean="0">
                <a:solidFill>
                  <a:srgbClr val="0070C0"/>
                </a:solidFill>
              </a:rPr>
              <a:t>Monat</a:t>
            </a:r>
            <a:r>
              <a:rPr lang="de-DE" dirty="0" smtClean="0"/>
              <a:t> (zweistellig) </a:t>
            </a:r>
            <a:r>
              <a:rPr lang="de-DE" dirty="0" smtClean="0">
                <a:solidFill>
                  <a:srgbClr val="0070C0"/>
                </a:solidFill>
              </a:rPr>
              <a:t>–</a:t>
            </a:r>
            <a:r>
              <a:rPr lang="de-DE" dirty="0" smtClean="0"/>
              <a:t> </a:t>
            </a:r>
            <a:r>
              <a:rPr lang="de-DE" dirty="0" smtClean="0">
                <a:solidFill>
                  <a:srgbClr val="0070C0"/>
                </a:solidFill>
              </a:rPr>
              <a:t>Tag</a:t>
            </a:r>
            <a:r>
              <a:rPr lang="de-DE" dirty="0" smtClean="0"/>
              <a:t> (zweistellig) und Bezeichnung eingeben, auf „Daten abspeichern“ klicken.</a:t>
            </a:r>
          </a:p>
          <a:p>
            <a:pPr>
              <a:defRPr/>
            </a:pPr>
            <a:r>
              <a:rPr lang="de-DE" dirty="0" smtClean="0"/>
              <a:t>Abgelaufene Termine gelegentlich löschen.</a:t>
            </a:r>
          </a:p>
        </p:txBody>
      </p:sp>
      <p:sp>
        <p:nvSpPr>
          <p:cNvPr id="4" name="Foliennummernplatzhalter 3"/>
          <p:cNvSpPr>
            <a:spLocks noGrp="1"/>
          </p:cNvSpPr>
          <p:nvPr>
            <p:ph type="sldNum" sz="quarter" idx="10"/>
          </p:nvPr>
        </p:nvSpPr>
        <p:spPr/>
        <p:txBody>
          <a:bodyPr/>
          <a:lstStyle/>
          <a:p>
            <a:pPr>
              <a:defRPr/>
            </a:pPr>
            <a:fld id="{4C8760D5-99DB-4866-B938-4C5376D8453D}" type="slidenum">
              <a:rPr lang="de-DE" smtClean="0"/>
              <a:pPr>
                <a:defRPr/>
              </a:pPr>
              <a:t>15</a:t>
            </a:fld>
            <a:endParaRPr lang="de-DE" dirty="0"/>
          </a:p>
        </p:txBody>
      </p:sp>
      <p:sp>
        <p:nvSpPr>
          <p:cNvPr id="5" name="Fußzeilenplatzhalter 4"/>
          <p:cNvSpPr>
            <a:spLocks noGrp="1"/>
          </p:cNvSpPr>
          <p:nvPr>
            <p:ph type="ftr" sz="quarter" idx="11"/>
          </p:nvPr>
        </p:nvSpPr>
        <p:spPr/>
        <p:txBody>
          <a:bodyPr/>
          <a:lstStyle/>
          <a:p>
            <a:pPr>
              <a:defRPr/>
            </a:pPr>
            <a:r>
              <a:rPr lang="de-DE" smtClean="0"/>
              <a:t>Redakteursschulung für www.gs-halchter.de Christa Tabara</a:t>
            </a:r>
            <a:endParaRPr lang="de-DE" dirty="0"/>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Auf zum fröhlichen Üben!</a:t>
            </a:r>
            <a:endParaRPr lang="de-DE" dirty="0"/>
          </a:p>
        </p:txBody>
      </p:sp>
      <p:sp>
        <p:nvSpPr>
          <p:cNvPr id="3" name="Inhaltsplatzhalter 2"/>
          <p:cNvSpPr>
            <a:spLocks noGrp="1"/>
          </p:cNvSpPr>
          <p:nvPr>
            <p:ph idx="1"/>
          </p:nvPr>
        </p:nvSpPr>
        <p:spPr/>
        <p:txBody>
          <a:bodyPr/>
          <a:lstStyle/>
          <a:p>
            <a:r>
              <a:rPr lang="de-DE" dirty="0" smtClean="0"/>
              <a:t>Falls Fragen auftreten, bin ich per E-Mail (christa@tabara.de) oder telefonisch (885710</a:t>
            </a:r>
            <a:r>
              <a:rPr lang="de-DE" smtClean="0"/>
              <a:t>) erreichbar.</a:t>
            </a:r>
            <a:endParaRPr lang="de-DE" dirty="0"/>
          </a:p>
        </p:txBody>
      </p:sp>
      <p:sp>
        <p:nvSpPr>
          <p:cNvPr id="4" name="Foliennummernplatzhalter 3"/>
          <p:cNvSpPr>
            <a:spLocks noGrp="1"/>
          </p:cNvSpPr>
          <p:nvPr>
            <p:ph type="sldNum" sz="quarter" idx="10"/>
          </p:nvPr>
        </p:nvSpPr>
        <p:spPr/>
        <p:txBody>
          <a:bodyPr/>
          <a:lstStyle/>
          <a:p>
            <a:pPr>
              <a:defRPr/>
            </a:pPr>
            <a:fld id="{2C2D87C1-229B-4297-9A71-8A7896BC289A}" type="slidenum">
              <a:rPr lang="de-DE" smtClean="0"/>
              <a:pPr>
                <a:defRPr/>
              </a:pPr>
              <a:t>16</a:t>
            </a:fld>
            <a:endParaRPr lang="de-DE" dirty="0"/>
          </a:p>
        </p:txBody>
      </p:sp>
      <p:sp>
        <p:nvSpPr>
          <p:cNvPr id="5" name="Fußzeilenplatzhalter 4"/>
          <p:cNvSpPr>
            <a:spLocks noGrp="1"/>
          </p:cNvSpPr>
          <p:nvPr>
            <p:ph type="ftr" sz="quarter" idx="11"/>
          </p:nvPr>
        </p:nvSpPr>
        <p:spPr/>
        <p:txBody>
          <a:bodyPr/>
          <a:lstStyle/>
          <a:p>
            <a:pPr>
              <a:defRPr/>
            </a:pPr>
            <a:r>
              <a:rPr lang="de-DE" smtClean="0"/>
              <a:t>Redakteursschulung für www.gs-halchter.de Christa Tabara</a:t>
            </a:r>
            <a:endParaRPr lang="de-DE" dirty="0"/>
          </a:p>
        </p:txBody>
      </p:sp>
      <p:sp>
        <p:nvSpPr>
          <p:cNvPr id="6" name="Datumsplatzhalter 5"/>
          <p:cNvSpPr>
            <a:spLocks noGrp="1"/>
          </p:cNvSpPr>
          <p:nvPr>
            <p:ph type="dt" sz="half" idx="12"/>
          </p:nvPr>
        </p:nvSpPr>
        <p:spPr/>
        <p:txBody>
          <a:bodyPr/>
          <a:lstStyle/>
          <a:p>
            <a:pPr>
              <a:defRPr/>
            </a:pPr>
            <a:r>
              <a:rPr lang="de-DE" smtClean="0"/>
              <a:t>11.01.2011</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38E531D6-921E-4854-91B3-125E9D754CF0}" type="slidenum">
              <a:rPr lang="de-DE"/>
              <a:pPr>
                <a:defRPr/>
              </a:pPr>
              <a:t>2</a:t>
            </a:fld>
            <a:endParaRPr lang="de-DE"/>
          </a:p>
        </p:txBody>
      </p:sp>
      <p:sp>
        <p:nvSpPr>
          <p:cNvPr id="6861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Gliederung</a:t>
            </a:r>
          </a:p>
        </p:txBody>
      </p:sp>
      <p:sp>
        <p:nvSpPr>
          <p:cNvPr id="14340" name="Rectangle 3"/>
          <p:cNvSpPr>
            <a:spLocks noGrp="1" noChangeArrowheads="1"/>
          </p:cNvSpPr>
          <p:nvPr>
            <p:ph type="body" idx="1"/>
          </p:nvPr>
        </p:nvSpPr>
        <p:spPr>
          <a:xfrm>
            <a:off x="457200" y="1196975"/>
            <a:ext cx="8229600" cy="4495800"/>
          </a:xfrm>
        </p:spPr>
        <p:txBody>
          <a:bodyPr/>
          <a:lstStyle/>
          <a:p>
            <a:pPr eaLnBrk="1" hangingPunct="1"/>
            <a:r>
              <a:rPr lang="de-DE" dirty="0" smtClean="0">
                <a:solidFill>
                  <a:srgbClr val="390000"/>
                </a:solidFill>
              </a:rPr>
              <a:t>Begriffe</a:t>
            </a:r>
          </a:p>
          <a:p>
            <a:pPr eaLnBrk="1" hangingPunct="1"/>
            <a:r>
              <a:rPr lang="de-DE" dirty="0" smtClean="0">
                <a:solidFill>
                  <a:srgbClr val="390000"/>
                </a:solidFill>
              </a:rPr>
              <a:t>Anmeldung beim System</a:t>
            </a:r>
          </a:p>
          <a:p>
            <a:pPr eaLnBrk="1" hangingPunct="1"/>
            <a:r>
              <a:rPr lang="de-DE" dirty="0" err="1" smtClean="0">
                <a:solidFill>
                  <a:srgbClr val="390000"/>
                </a:solidFill>
              </a:rPr>
              <a:t>Contenido</a:t>
            </a:r>
            <a:r>
              <a:rPr lang="de-DE" dirty="0" smtClean="0">
                <a:solidFill>
                  <a:srgbClr val="390000"/>
                </a:solidFill>
              </a:rPr>
              <a:t>-Bereiche</a:t>
            </a:r>
          </a:p>
          <a:p>
            <a:pPr eaLnBrk="1" hangingPunct="1"/>
            <a:r>
              <a:rPr lang="de-DE" dirty="0" smtClean="0">
                <a:solidFill>
                  <a:srgbClr val="390000"/>
                </a:solidFill>
              </a:rPr>
              <a:t>Artikel erstellen</a:t>
            </a:r>
          </a:p>
          <a:p>
            <a:pPr eaLnBrk="1" hangingPunct="1"/>
            <a:r>
              <a:rPr lang="de-DE" dirty="0" smtClean="0">
                <a:solidFill>
                  <a:srgbClr val="390000"/>
                </a:solidFill>
              </a:rPr>
              <a:t>Artikel schreiben/überarbeiten</a:t>
            </a:r>
          </a:p>
          <a:p>
            <a:pPr eaLnBrk="1" hangingPunct="1"/>
            <a:r>
              <a:rPr lang="de-DE" dirty="0" smtClean="0">
                <a:solidFill>
                  <a:srgbClr val="390000"/>
                </a:solidFill>
              </a:rPr>
              <a:t>Formatierungsregeln</a:t>
            </a:r>
          </a:p>
          <a:p>
            <a:pPr eaLnBrk="1" hangingPunct="1"/>
            <a:r>
              <a:rPr lang="de-DE" dirty="0" smtClean="0">
                <a:solidFill>
                  <a:srgbClr val="390000"/>
                </a:solidFill>
              </a:rPr>
              <a:t>Terminpflege</a:t>
            </a:r>
          </a:p>
        </p:txBody>
      </p:sp>
      <p:sp>
        <p:nvSpPr>
          <p:cNvPr id="4102" name="Fußzeilenplatzhalter 7"/>
          <p:cNvSpPr>
            <a:spLocks noGrp="1"/>
          </p:cNvSpPr>
          <p:nvPr>
            <p:ph type="ftr" sz="quarter" idx="11"/>
          </p:nvPr>
        </p:nvSpPr>
        <p:spPr/>
        <p:txBody>
          <a:bodyPr/>
          <a:lstStyle/>
          <a:p>
            <a:pPr>
              <a:defRPr/>
            </a:pPr>
            <a:r>
              <a:rPr lang="de-DE"/>
              <a:t>Redakteursschulung für www.gs-halchter.de Christa Tabara</a:t>
            </a:r>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40A80575-D0E7-499A-A1A2-1921D49FB3E2}" type="slidenum">
              <a:rPr lang="de-DE"/>
              <a:pPr>
                <a:defRPr/>
              </a:pPr>
              <a:t>3</a:t>
            </a:fld>
            <a:endParaRPr lang="de-DE"/>
          </a:p>
        </p:txBody>
      </p:sp>
      <p:sp>
        <p:nvSpPr>
          <p:cNvPr id="69634"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Begriffe 1</a:t>
            </a:r>
          </a:p>
        </p:txBody>
      </p:sp>
      <p:sp>
        <p:nvSpPr>
          <p:cNvPr id="15364" name="Rectangle 3"/>
          <p:cNvSpPr>
            <a:spLocks noGrp="1" noChangeArrowheads="1"/>
          </p:cNvSpPr>
          <p:nvPr>
            <p:ph type="body" idx="1"/>
          </p:nvPr>
        </p:nvSpPr>
        <p:spPr>
          <a:xfrm>
            <a:off x="250825" y="1196975"/>
            <a:ext cx="8713788" cy="5040313"/>
          </a:xfrm>
        </p:spPr>
        <p:txBody>
          <a:bodyPr/>
          <a:lstStyle/>
          <a:p>
            <a:pPr eaLnBrk="1" hangingPunct="1">
              <a:lnSpc>
                <a:spcPct val="90000"/>
              </a:lnSpc>
            </a:pPr>
            <a:r>
              <a:rPr lang="de-DE" b="1" dirty="0" smtClean="0">
                <a:solidFill>
                  <a:srgbClr val="390000"/>
                </a:solidFill>
              </a:rPr>
              <a:t>Website</a:t>
            </a:r>
            <a:r>
              <a:rPr lang="de-DE" dirty="0" smtClean="0">
                <a:solidFill>
                  <a:srgbClr val="390000"/>
                </a:solidFill>
              </a:rPr>
              <a:t>: der ganze Internetauftritt, d. h. die Gesamtheit aller Inhalte von www.gs-halchter.de</a:t>
            </a:r>
          </a:p>
          <a:p>
            <a:pPr eaLnBrk="1" hangingPunct="1">
              <a:lnSpc>
                <a:spcPct val="90000"/>
              </a:lnSpc>
            </a:pPr>
            <a:r>
              <a:rPr lang="de-DE" b="1" dirty="0" smtClean="0">
                <a:solidFill>
                  <a:srgbClr val="390000"/>
                </a:solidFill>
              </a:rPr>
              <a:t>Frontend</a:t>
            </a:r>
            <a:r>
              <a:rPr lang="de-DE" dirty="0" smtClean="0">
                <a:solidFill>
                  <a:srgbClr val="390000"/>
                </a:solidFill>
              </a:rPr>
              <a:t>: die Internet-Adresse</a:t>
            </a:r>
            <a:br>
              <a:rPr lang="de-DE" dirty="0" smtClean="0">
                <a:solidFill>
                  <a:srgbClr val="390000"/>
                </a:solidFill>
              </a:rPr>
            </a:br>
            <a:r>
              <a:rPr lang="de-DE" dirty="0" smtClean="0">
                <a:solidFill>
                  <a:srgbClr val="390000"/>
                </a:solidFill>
              </a:rPr>
              <a:t>http://www.gs-halchter.de/</a:t>
            </a:r>
            <a:br>
              <a:rPr lang="de-DE" dirty="0" smtClean="0">
                <a:solidFill>
                  <a:srgbClr val="390000"/>
                </a:solidFill>
              </a:rPr>
            </a:br>
            <a:r>
              <a:rPr lang="de-DE" dirty="0" smtClean="0">
                <a:solidFill>
                  <a:srgbClr val="390000"/>
                </a:solidFill>
              </a:rPr>
              <a:t>d. h. die eigentliche Website</a:t>
            </a:r>
          </a:p>
          <a:p>
            <a:pPr eaLnBrk="1" hangingPunct="1">
              <a:lnSpc>
                <a:spcPct val="90000"/>
              </a:lnSpc>
            </a:pPr>
            <a:r>
              <a:rPr lang="de-DE" b="1" dirty="0" smtClean="0">
                <a:solidFill>
                  <a:srgbClr val="390000"/>
                </a:solidFill>
              </a:rPr>
              <a:t>Backend</a:t>
            </a:r>
            <a:r>
              <a:rPr lang="de-DE" dirty="0" smtClean="0">
                <a:solidFill>
                  <a:srgbClr val="390000"/>
                </a:solidFill>
              </a:rPr>
              <a:t>: die Internet-Adresse</a:t>
            </a:r>
            <a:br>
              <a:rPr lang="de-DE" dirty="0" smtClean="0">
                <a:solidFill>
                  <a:srgbClr val="390000"/>
                </a:solidFill>
              </a:rPr>
            </a:br>
            <a:r>
              <a:rPr lang="de-DE" dirty="0" smtClean="0">
                <a:solidFill>
                  <a:srgbClr val="390000"/>
                </a:solidFill>
              </a:rPr>
              <a:t>http://contenido.gs-halchter.de/</a:t>
            </a:r>
            <a:br>
              <a:rPr lang="de-DE" dirty="0" smtClean="0">
                <a:solidFill>
                  <a:srgbClr val="390000"/>
                </a:solidFill>
              </a:rPr>
            </a:br>
            <a:r>
              <a:rPr lang="de-DE" dirty="0" smtClean="0">
                <a:solidFill>
                  <a:srgbClr val="390000"/>
                </a:solidFill>
              </a:rPr>
              <a:t>d. h. der Bereich, bei dem man sich anmelden muss, um Inhalte zu erstellen oder zu überarbeiten</a:t>
            </a:r>
          </a:p>
        </p:txBody>
      </p:sp>
      <p:sp>
        <p:nvSpPr>
          <p:cNvPr id="5126" name="Fußzeilenplatzhalter 7"/>
          <p:cNvSpPr>
            <a:spLocks noGrp="1"/>
          </p:cNvSpPr>
          <p:nvPr>
            <p:ph type="ftr" sz="quarter" idx="11"/>
          </p:nvPr>
        </p:nvSpPr>
        <p:spPr/>
        <p:txBody>
          <a:bodyPr/>
          <a:lstStyle/>
          <a:p>
            <a:pPr>
              <a:defRPr/>
            </a:pPr>
            <a:r>
              <a:rPr lang="de-DE"/>
              <a:t>Redakteursschulung für www.gs-halchter.de Christa Tabara</a:t>
            </a:r>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Begriffe 2</a:t>
            </a:r>
          </a:p>
        </p:txBody>
      </p:sp>
      <p:sp>
        <p:nvSpPr>
          <p:cNvPr id="16387" name="Rectangle 3"/>
          <p:cNvSpPr>
            <a:spLocks noGrp="1" noChangeArrowheads="1"/>
          </p:cNvSpPr>
          <p:nvPr>
            <p:ph idx="1"/>
          </p:nvPr>
        </p:nvSpPr>
        <p:spPr>
          <a:xfrm>
            <a:off x="457200" y="1196975"/>
            <a:ext cx="8229600" cy="4495800"/>
          </a:xfrm>
        </p:spPr>
        <p:txBody>
          <a:bodyPr/>
          <a:lstStyle/>
          <a:p>
            <a:pPr eaLnBrk="1" hangingPunct="1"/>
            <a:r>
              <a:rPr lang="de-DE" b="1" dirty="0" smtClean="0">
                <a:solidFill>
                  <a:srgbClr val="390000"/>
                </a:solidFill>
              </a:rPr>
              <a:t>Kategorie</a:t>
            </a:r>
            <a:r>
              <a:rPr lang="de-DE" dirty="0" smtClean="0">
                <a:solidFill>
                  <a:srgbClr val="390000"/>
                </a:solidFill>
              </a:rPr>
              <a:t>: Unterteilung der Website. Eine Kategorie entspricht einem Haupteintrag im Menü links. Die weiteren Einträge werden Unterkategorien genannt</a:t>
            </a:r>
          </a:p>
          <a:p>
            <a:pPr eaLnBrk="1" hangingPunct="1"/>
            <a:r>
              <a:rPr lang="de-DE" b="1" dirty="0" smtClean="0">
                <a:solidFill>
                  <a:srgbClr val="390000"/>
                </a:solidFill>
              </a:rPr>
              <a:t>Artikel</a:t>
            </a:r>
            <a:r>
              <a:rPr lang="de-DE" dirty="0" smtClean="0">
                <a:solidFill>
                  <a:srgbClr val="390000"/>
                </a:solidFill>
              </a:rPr>
              <a:t>: Eine einzelne Seite der Website</a:t>
            </a:r>
          </a:p>
        </p:txBody>
      </p:sp>
      <p:sp>
        <p:nvSpPr>
          <p:cNvPr id="4" name="Foliennummernplatzhalter 3"/>
          <p:cNvSpPr>
            <a:spLocks noGrp="1"/>
          </p:cNvSpPr>
          <p:nvPr>
            <p:ph type="sldNum" sz="quarter" idx="10"/>
          </p:nvPr>
        </p:nvSpPr>
        <p:spPr/>
        <p:txBody>
          <a:bodyPr/>
          <a:lstStyle/>
          <a:p>
            <a:pPr>
              <a:defRPr/>
            </a:pPr>
            <a:fld id="{C5244C3D-0BD3-49C4-BE9C-335C3A3B67FF}" type="slidenum">
              <a:rPr lang="de-DE"/>
              <a:pPr>
                <a:defRPr/>
              </a:pPr>
              <a:t>4</a:t>
            </a:fld>
            <a:endParaRPr lang="de-DE"/>
          </a:p>
        </p:txBody>
      </p:sp>
      <p:sp>
        <p:nvSpPr>
          <p:cNvPr id="6150" name="Fußzeilenplatzhalter 7"/>
          <p:cNvSpPr>
            <a:spLocks noGrp="1"/>
          </p:cNvSpPr>
          <p:nvPr>
            <p:ph type="ftr" sz="quarter" idx="11"/>
          </p:nvPr>
        </p:nvSpPr>
        <p:spPr/>
        <p:txBody>
          <a:bodyPr/>
          <a:lstStyle/>
          <a:p>
            <a:pPr>
              <a:defRPr/>
            </a:pPr>
            <a:r>
              <a:rPr lang="de-DE"/>
              <a:t>Redakteursschulung für www.gs-halchter.de Christa Tabara</a:t>
            </a:r>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0B326058-7023-49D5-AB11-150F3CAA24E2}" type="slidenum">
              <a:rPr lang="de-DE"/>
              <a:pPr>
                <a:defRPr/>
              </a:pPr>
              <a:t>5</a:t>
            </a:fld>
            <a:endParaRPr lang="de-DE"/>
          </a:p>
        </p:txBody>
      </p:sp>
      <p:sp>
        <p:nvSpPr>
          <p:cNvPr id="78850"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Anmelden beim System</a:t>
            </a:r>
          </a:p>
        </p:txBody>
      </p:sp>
      <p:sp>
        <p:nvSpPr>
          <p:cNvPr id="17412" name="Rectangle 4"/>
          <p:cNvSpPr>
            <a:spLocks noGrp="1" noChangeArrowheads="1"/>
          </p:cNvSpPr>
          <p:nvPr>
            <p:ph type="body" idx="1"/>
          </p:nvPr>
        </p:nvSpPr>
        <p:spPr>
          <a:xfrm>
            <a:off x="457200" y="1196975"/>
            <a:ext cx="8229600" cy="4495800"/>
          </a:xfrm>
        </p:spPr>
        <p:txBody>
          <a:bodyPr/>
          <a:lstStyle/>
          <a:p>
            <a:pPr eaLnBrk="1" hangingPunct="1"/>
            <a:endParaRPr lang="de-DE" smtClean="0">
              <a:solidFill>
                <a:srgbClr val="390000"/>
              </a:solidFill>
            </a:endParaRPr>
          </a:p>
          <a:p>
            <a:pPr eaLnBrk="1" hangingPunct="1"/>
            <a:endParaRPr lang="de-DE" smtClean="0">
              <a:solidFill>
                <a:srgbClr val="390000"/>
              </a:solidFill>
            </a:endParaRPr>
          </a:p>
          <a:p>
            <a:pPr eaLnBrk="1" hangingPunct="1"/>
            <a:endParaRPr lang="de-DE" smtClean="0">
              <a:solidFill>
                <a:srgbClr val="390000"/>
              </a:solidFill>
            </a:endParaRPr>
          </a:p>
          <a:p>
            <a:pPr eaLnBrk="1" hangingPunct="1"/>
            <a:endParaRPr lang="de-DE" smtClean="0">
              <a:solidFill>
                <a:srgbClr val="390000"/>
              </a:solidFill>
            </a:endParaRPr>
          </a:p>
          <a:p>
            <a:pPr eaLnBrk="1" hangingPunct="1"/>
            <a:endParaRPr lang="de-DE" smtClean="0">
              <a:solidFill>
                <a:srgbClr val="390000"/>
              </a:solidFill>
            </a:endParaRPr>
          </a:p>
          <a:p>
            <a:pPr eaLnBrk="1" hangingPunct="1"/>
            <a:r>
              <a:rPr lang="de-DE" smtClean="0">
                <a:solidFill>
                  <a:srgbClr val="390000"/>
                </a:solidFill>
              </a:rPr>
              <a:t>Login: Ihr Nachname</a:t>
            </a:r>
          </a:p>
          <a:p>
            <a:pPr eaLnBrk="1" hangingPunct="1"/>
            <a:r>
              <a:rPr lang="de-DE" smtClean="0">
                <a:solidFill>
                  <a:srgbClr val="390000"/>
                </a:solidFill>
              </a:rPr>
              <a:t>Passwort: wie bekannt gegeben</a:t>
            </a:r>
          </a:p>
          <a:p>
            <a:pPr eaLnBrk="1" hangingPunct="1"/>
            <a:endParaRPr lang="de-DE" smtClean="0">
              <a:solidFill>
                <a:srgbClr val="390000"/>
              </a:solidFill>
            </a:endParaRPr>
          </a:p>
        </p:txBody>
      </p:sp>
      <p:sp>
        <p:nvSpPr>
          <p:cNvPr id="7174" name="Fußzeilenplatzhalter 8"/>
          <p:cNvSpPr>
            <a:spLocks noGrp="1"/>
          </p:cNvSpPr>
          <p:nvPr>
            <p:ph type="ftr" sz="quarter" idx="11"/>
          </p:nvPr>
        </p:nvSpPr>
        <p:spPr/>
        <p:txBody>
          <a:bodyPr/>
          <a:lstStyle/>
          <a:p>
            <a:pPr>
              <a:defRPr/>
            </a:pPr>
            <a:r>
              <a:rPr lang="de-DE"/>
              <a:t>Redakteursschulung für www.gs-halchter.de Christa Tabara</a:t>
            </a:r>
          </a:p>
        </p:txBody>
      </p:sp>
      <p:pic>
        <p:nvPicPr>
          <p:cNvPr id="17415" name="Picture 9"/>
          <p:cNvPicPr>
            <a:picLocks noChangeAspect="1" noChangeArrowheads="1"/>
          </p:cNvPicPr>
          <p:nvPr/>
        </p:nvPicPr>
        <p:blipFill>
          <a:blip r:embed="rId2" cstate="print"/>
          <a:srcRect/>
          <a:stretch>
            <a:fillRect/>
          </a:stretch>
        </p:blipFill>
        <p:spPr bwMode="auto">
          <a:xfrm>
            <a:off x="138113" y="1557338"/>
            <a:ext cx="8729662" cy="2447925"/>
          </a:xfrm>
          <a:prstGeom prst="rect">
            <a:avLst/>
          </a:prstGeom>
          <a:noFill/>
          <a:ln w="9525">
            <a:noFill/>
            <a:miter lim="800000"/>
            <a:headEnd/>
            <a:tailEnd/>
          </a:ln>
        </p:spPr>
      </p:pic>
      <p:sp>
        <p:nvSpPr>
          <p:cNvPr id="8" name="Datumsplatzhalter 7"/>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F650927-8972-4392-AED1-793F92962227}" type="slidenum">
              <a:rPr lang="de-DE"/>
              <a:pPr>
                <a:defRPr/>
              </a:pPr>
              <a:t>6</a:t>
            </a:fld>
            <a:endParaRPr lang="de-DE"/>
          </a:p>
        </p:txBody>
      </p:sp>
      <p:sp>
        <p:nvSpPr>
          <p:cNvPr id="79874" name="Rectangle 2"/>
          <p:cNvSpPr>
            <a:spLocks noGrp="1" noChangeArrowheads="1"/>
          </p:cNvSpPr>
          <p:nvPr>
            <p:ph type="title"/>
          </p:nvPr>
        </p:nvSpPr>
        <p:spPr>
          <a:xfrm>
            <a:off x="457200" y="44450"/>
            <a:ext cx="8229600" cy="1143000"/>
          </a:xfrm>
        </p:spPr>
        <p:txBody>
          <a:bodyPr/>
          <a:lstStyle/>
          <a:p>
            <a:pPr eaLnBrk="1" hangingPunct="1">
              <a:defRPr/>
            </a:pPr>
            <a:r>
              <a:rPr lang="de-DE" dirty="0" err="1" smtClean="0"/>
              <a:t>Contenido</a:t>
            </a:r>
            <a:r>
              <a:rPr lang="de-DE" dirty="0" smtClean="0"/>
              <a:t>-Bereiche</a:t>
            </a:r>
          </a:p>
        </p:txBody>
      </p:sp>
      <p:sp>
        <p:nvSpPr>
          <p:cNvPr id="18436" name="Rectangle 3"/>
          <p:cNvSpPr>
            <a:spLocks noGrp="1" noChangeArrowheads="1"/>
          </p:cNvSpPr>
          <p:nvPr>
            <p:ph type="body" idx="1"/>
          </p:nvPr>
        </p:nvSpPr>
        <p:spPr>
          <a:xfrm>
            <a:off x="457200" y="1196975"/>
            <a:ext cx="8229600" cy="4495800"/>
          </a:xfrm>
        </p:spPr>
        <p:txBody>
          <a:bodyPr/>
          <a:lstStyle/>
          <a:p>
            <a:pPr eaLnBrk="1" hangingPunct="1"/>
            <a:r>
              <a:rPr lang="de-DE" dirty="0" smtClean="0">
                <a:solidFill>
                  <a:srgbClr val="390000"/>
                </a:solidFill>
              </a:rPr>
              <a:t>„Content </a:t>
            </a:r>
            <a:r>
              <a:rPr lang="de-DE" dirty="0" smtClean="0">
                <a:solidFill>
                  <a:srgbClr val="390000"/>
                </a:solidFill>
                <a:sym typeface="Wingdings" pitchFamily="2" charset="2"/>
              </a:rPr>
              <a:t> Artikel“ wählen, um alte Artikel zu bearbeiten oder neue zu erstellen</a:t>
            </a:r>
          </a:p>
          <a:p>
            <a:pPr eaLnBrk="1" hangingPunct="1"/>
            <a:r>
              <a:rPr lang="de-DE" dirty="0" smtClean="0">
                <a:solidFill>
                  <a:srgbClr val="390000"/>
                </a:solidFill>
                <a:sym typeface="Wingdings" pitchFamily="2" charset="2"/>
              </a:rPr>
              <a:t>„Content  Dateiverwaltung“ wählen, um Dateien (Bilder oder PDF-Dateien) hoch-zuladen</a:t>
            </a:r>
            <a:endParaRPr lang="de-DE" dirty="0" smtClean="0">
              <a:solidFill>
                <a:srgbClr val="390000"/>
              </a:solidFill>
            </a:endParaRPr>
          </a:p>
        </p:txBody>
      </p:sp>
      <p:sp>
        <p:nvSpPr>
          <p:cNvPr id="8198" name="Fußzeilenplatzhalter 7"/>
          <p:cNvSpPr>
            <a:spLocks noGrp="1"/>
          </p:cNvSpPr>
          <p:nvPr>
            <p:ph type="ftr" sz="quarter" idx="11"/>
          </p:nvPr>
        </p:nvSpPr>
        <p:spPr/>
        <p:txBody>
          <a:bodyPr/>
          <a:lstStyle/>
          <a:p>
            <a:pPr>
              <a:defRPr/>
            </a:pPr>
            <a:r>
              <a:rPr lang="de-DE"/>
              <a:t>Redakteursschulung für www.gs-halchter.de Christa Tabara</a:t>
            </a:r>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A90E0B20-6564-4E73-9296-984D76E47FC7}" type="slidenum">
              <a:rPr lang="de-DE"/>
              <a:pPr>
                <a:defRPr/>
              </a:pPr>
              <a:t>7</a:t>
            </a:fld>
            <a:endParaRPr lang="de-DE"/>
          </a:p>
        </p:txBody>
      </p:sp>
      <p:sp>
        <p:nvSpPr>
          <p:cNvPr id="80898"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1</a:t>
            </a:r>
          </a:p>
        </p:txBody>
      </p:sp>
      <p:sp>
        <p:nvSpPr>
          <p:cNvPr id="19460" name="Rectangle 3"/>
          <p:cNvSpPr>
            <a:spLocks noGrp="1" noChangeArrowheads="1"/>
          </p:cNvSpPr>
          <p:nvPr>
            <p:ph type="body" idx="1"/>
          </p:nvPr>
        </p:nvSpPr>
        <p:spPr>
          <a:xfrm>
            <a:off x="457200" y="1196974"/>
            <a:ext cx="8363272" cy="5040337"/>
          </a:xfrm>
        </p:spPr>
        <p:txBody>
          <a:bodyPr/>
          <a:lstStyle/>
          <a:p>
            <a:pPr eaLnBrk="1" hangingPunct="1"/>
            <a:r>
              <a:rPr lang="de-DE" dirty="0" smtClean="0">
                <a:solidFill>
                  <a:srgbClr val="390000"/>
                </a:solidFill>
              </a:rPr>
              <a:t>„Content </a:t>
            </a:r>
            <a:r>
              <a:rPr lang="de-DE" dirty="0" smtClean="0">
                <a:solidFill>
                  <a:srgbClr val="390000"/>
                </a:solidFill>
                <a:sym typeface="Wingdings" pitchFamily="2" charset="2"/>
              </a:rPr>
              <a:t> Artikel“ anklicken</a:t>
            </a:r>
          </a:p>
          <a:p>
            <a:pPr eaLnBrk="1" hangingPunct="1"/>
            <a:r>
              <a:rPr lang="de-DE" dirty="0" smtClean="0">
                <a:solidFill>
                  <a:srgbClr val="390000"/>
                </a:solidFill>
                <a:sym typeface="Wingdings" pitchFamily="2" charset="2"/>
              </a:rPr>
              <a:t>Auf der linken Seite die „geeignete Stelle“ zum Veröffentlichen suchen.</a:t>
            </a:r>
          </a:p>
          <a:p>
            <a:pPr eaLnBrk="1" hangingPunct="1"/>
            <a:r>
              <a:rPr lang="de-DE" dirty="0" smtClean="0">
                <a:solidFill>
                  <a:srgbClr val="390000"/>
                </a:solidFill>
                <a:sym typeface="Wingdings" pitchFamily="2" charset="2"/>
              </a:rPr>
              <a:t>„Geeignete Stelle“, z. B.: </a:t>
            </a:r>
          </a:p>
          <a:p>
            <a:pPr lvl="1" eaLnBrk="1" hangingPunct="1"/>
            <a:r>
              <a:rPr lang="de-DE" dirty="0" smtClean="0">
                <a:solidFill>
                  <a:srgbClr val="390000"/>
                </a:solidFill>
                <a:sym typeface="Wingdings" pitchFamily="2" charset="2"/>
              </a:rPr>
              <a:t>Für „Aktuelles“: Root  Grundschule Halchter  Aktuelles</a:t>
            </a:r>
          </a:p>
          <a:p>
            <a:pPr lvl="1" eaLnBrk="1" hangingPunct="1"/>
            <a:r>
              <a:rPr lang="de-DE" dirty="0" smtClean="0">
                <a:solidFill>
                  <a:srgbClr val="390000"/>
                </a:solidFill>
                <a:sym typeface="Wingdings" pitchFamily="2" charset="2"/>
              </a:rPr>
              <a:t>Für Projekte: Root  Grundschule Halchter  Projekte</a:t>
            </a:r>
          </a:p>
          <a:p>
            <a:pPr lvl="1" eaLnBrk="1" hangingPunct="1"/>
            <a:r>
              <a:rPr lang="de-DE" dirty="0" smtClean="0">
                <a:solidFill>
                  <a:srgbClr val="390000"/>
                </a:solidFill>
                <a:sym typeface="Wingdings" pitchFamily="2" charset="2"/>
              </a:rPr>
              <a:t>Fotogalerie wird gesondert an einem zusätzlichen Termin erklärt.</a:t>
            </a:r>
            <a:endParaRPr lang="de-DE" dirty="0" smtClean="0">
              <a:solidFill>
                <a:srgbClr val="390000"/>
              </a:solidFill>
            </a:endParaRPr>
          </a:p>
        </p:txBody>
      </p:sp>
      <p:sp>
        <p:nvSpPr>
          <p:cNvPr id="9222" name="Fußzeilenplatzhalter 7"/>
          <p:cNvSpPr>
            <a:spLocks noGrp="1"/>
          </p:cNvSpPr>
          <p:nvPr>
            <p:ph type="ftr" sz="quarter" idx="11"/>
          </p:nvPr>
        </p:nvSpPr>
        <p:spPr/>
        <p:txBody>
          <a:bodyPr/>
          <a:lstStyle/>
          <a:p>
            <a:pPr>
              <a:defRPr/>
            </a:pPr>
            <a:r>
              <a:rPr lang="de-DE"/>
              <a:t>Redakteursschulung für www.gs-halchter.de Christa Tabara</a:t>
            </a:r>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0"/>
          </p:nvPr>
        </p:nvSpPr>
        <p:spPr/>
        <p:txBody>
          <a:bodyPr/>
          <a:lstStyle/>
          <a:p>
            <a:pPr>
              <a:defRPr/>
            </a:pPr>
            <a:fld id="{EE04E48C-F72B-4492-8F86-478D9657CC1E}" type="slidenum">
              <a:rPr lang="de-DE"/>
              <a:pPr>
                <a:defRPr/>
              </a:pPr>
              <a:t>8</a:t>
            </a:fld>
            <a:endParaRPr lang="de-DE"/>
          </a:p>
        </p:txBody>
      </p:sp>
      <p:sp>
        <p:nvSpPr>
          <p:cNvPr id="81922"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2</a:t>
            </a:r>
          </a:p>
        </p:txBody>
      </p:sp>
      <p:sp>
        <p:nvSpPr>
          <p:cNvPr id="20484" name="Rectangle 3"/>
          <p:cNvSpPr>
            <a:spLocks noGrp="1" noChangeArrowheads="1"/>
          </p:cNvSpPr>
          <p:nvPr>
            <p:ph type="body" idx="1"/>
          </p:nvPr>
        </p:nvSpPr>
        <p:spPr>
          <a:xfrm>
            <a:off x="395288" y="1125538"/>
            <a:ext cx="8229600" cy="4495800"/>
          </a:xfrm>
        </p:spPr>
        <p:txBody>
          <a:bodyPr/>
          <a:lstStyle/>
          <a:p>
            <a:pPr eaLnBrk="1" hangingPunct="1"/>
            <a:r>
              <a:rPr lang="de-DE" smtClean="0">
                <a:solidFill>
                  <a:srgbClr val="390000"/>
                </a:solidFill>
              </a:rPr>
              <a:t>Im rechten Fensterbereich auf „Neuen Artikel erstellen“ klicken:</a:t>
            </a:r>
          </a:p>
          <a:p>
            <a:pPr eaLnBrk="1" hangingPunct="1"/>
            <a:endParaRPr lang="de-DE" smtClean="0">
              <a:solidFill>
                <a:srgbClr val="390000"/>
              </a:solidFill>
            </a:endParaRPr>
          </a:p>
        </p:txBody>
      </p:sp>
      <p:sp>
        <p:nvSpPr>
          <p:cNvPr id="10246" name="Fußzeilenplatzhalter 9"/>
          <p:cNvSpPr>
            <a:spLocks noGrp="1"/>
          </p:cNvSpPr>
          <p:nvPr>
            <p:ph type="ftr" sz="quarter" idx="11"/>
          </p:nvPr>
        </p:nvSpPr>
        <p:spPr/>
        <p:txBody>
          <a:bodyPr/>
          <a:lstStyle/>
          <a:p>
            <a:pPr>
              <a:defRPr/>
            </a:pPr>
            <a:r>
              <a:rPr lang="de-DE"/>
              <a:t>Redakteursschulung für www.gs-halchter.de Christa Tabara</a:t>
            </a:r>
          </a:p>
        </p:txBody>
      </p:sp>
      <p:pic>
        <p:nvPicPr>
          <p:cNvPr id="20487" name="Picture 9"/>
          <p:cNvPicPr>
            <a:picLocks noChangeAspect="1" noChangeArrowheads="1"/>
          </p:cNvPicPr>
          <p:nvPr/>
        </p:nvPicPr>
        <p:blipFill>
          <a:blip r:embed="rId2" cstate="print"/>
          <a:srcRect/>
          <a:stretch>
            <a:fillRect/>
          </a:stretch>
        </p:blipFill>
        <p:spPr bwMode="auto">
          <a:xfrm>
            <a:off x="395288" y="2276475"/>
            <a:ext cx="7615237" cy="3760788"/>
          </a:xfrm>
          <a:prstGeom prst="rect">
            <a:avLst/>
          </a:prstGeom>
          <a:noFill/>
          <a:ln w="9525">
            <a:noFill/>
            <a:miter lim="800000"/>
            <a:headEnd/>
            <a:tailEnd/>
          </a:ln>
        </p:spPr>
      </p:pic>
      <p:sp>
        <p:nvSpPr>
          <p:cNvPr id="20488" name="Rectangle 5"/>
          <p:cNvSpPr>
            <a:spLocks noChangeArrowheads="1"/>
          </p:cNvSpPr>
          <p:nvPr/>
        </p:nvSpPr>
        <p:spPr bwMode="auto">
          <a:xfrm>
            <a:off x="2482850" y="4435475"/>
            <a:ext cx="1368425" cy="288925"/>
          </a:xfrm>
          <a:prstGeom prst="rect">
            <a:avLst/>
          </a:prstGeom>
          <a:noFill/>
          <a:ln w="38100">
            <a:solidFill>
              <a:schemeClr val="accent1"/>
            </a:solidFill>
            <a:miter lim="800000"/>
            <a:headEnd/>
            <a:tailEnd/>
          </a:ln>
        </p:spPr>
        <p:txBody>
          <a:bodyPr wrap="none" anchor="ctr"/>
          <a:lstStyle/>
          <a:p>
            <a:endParaRPr lang="de-DE"/>
          </a:p>
        </p:txBody>
      </p:sp>
      <p:sp>
        <p:nvSpPr>
          <p:cNvPr id="9" name="Datumsplatzhalter 8"/>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E8DEB270-BD72-4CE4-80BB-6907DACC1CF8}" type="slidenum">
              <a:rPr lang="de-DE"/>
              <a:pPr>
                <a:defRPr/>
              </a:pPr>
              <a:t>9</a:t>
            </a:fld>
            <a:endParaRPr lang="de-DE"/>
          </a:p>
        </p:txBody>
      </p:sp>
      <p:sp>
        <p:nvSpPr>
          <p:cNvPr id="82946" name="Rectangle 2"/>
          <p:cNvSpPr>
            <a:spLocks noGrp="1" noChangeArrowheads="1"/>
          </p:cNvSpPr>
          <p:nvPr>
            <p:ph type="title"/>
          </p:nvPr>
        </p:nvSpPr>
        <p:spPr>
          <a:xfrm>
            <a:off x="457200" y="44450"/>
            <a:ext cx="8229600" cy="1143000"/>
          </a:xfrm>
        </p:spPr>
        <p:txBody>
          <a:bodyPr/>
          <a:lstStyle/>
          <a:p>
            <a:pPr eaLnBrk="1" hangingPunct="1">
              <a:defRPr/>
            </a:pPr>
            <a:r>
              <a:rPr lang="de-DE" dirty="0" smtClean="0"/>
              <a:t>Artikel erstellen 3</a:t>
            </a:r>
          </a:p>
        </p:txBody>
      </p:sp>
      <p:sp>
        <p:nvSpPr>
          <p:cNvPr id="21508" name="Rectangle 3"/>
          <p:cNvSpPr>
            <a:spLocks noGrp="1" noChangeArrowheads="1"/>
          </p:cNvSpPr>
          <p:nvPr>
            <p:ph type="body" idx="1"/>
          </p:nvPr>
        </p:nvSpPr>
        <p:spPr>
          <a:xfrm>
            <a:off x="107950" y="1196975"/>
            <a:ext cx="8578850" cy="4895850"/>
          </a:xfrm>
        </p:spPr>
        <p:txBody>
          <a:bodyPr/>
          <a:lstStyle/>
          <a:p>
            <a:pPr eaLnBrk="1" hangingPunct="1"/>
            <a:r>
              <a:rPr lang="de-DE" sz="3000" dirty="0" smtClean="0">
                <a:solidFill>
                  <a:srgbClr val="390000"/>
                </a:solidFill>
              </a:rPr>
              <a:t>Im neu erschienene Bereich rechts nur folgende Felder ausfüllen/anklicken:</a:t>
            </a:r>
          </a:p>
          <a:p>
            <a:pPr lvl="1" eaLnBrk="1" hangingPunct="1"/>
            <a:r>
              <a:rPr lang="de-DE" dirty="0" smtClean="0">
                <a:solidFill>
                  <a:srgbClr val="390000"/>
                </a:solidFill>
              </a:rPr>
              <a:t>Titel</a:t>
            </a:r>
          </a:p>
          <a:p>
            <a:pPr lvl="1" eaLnBrk="1" hangingPunct="1"/>
            <a:r>
              <a:rPr lang="de-DE" dirty="0" smtClean="0">
                <a:solidFill>
                  <a:srgbClr val="390000"/>
                </a:solidFill>
              </a:rPr>
              <a:t>Online (</a:t>
            </a:r>
            <a:r>
              <a:rPr lang="de-DE" b="1" dirty="0" smtClean="0">
                <a:solidFill>
                  <a:srgbClr val="390000"/>
                </a:solidFill>
              </a:rPr>
              <a:t>kein</a:t>
            </a:r>
            <a:r>
              <a:rPr lang="de-DE" dirty="0" smtClean="0">
                <a:solidFill>
                  <a:srgbClr val="390000"/>
                </a:solidFill>
              </a:rPr>
              <a:t> Haken bei „Startartikel“!)</a:t>
            </a:r>
          </a:p>
          <a:p>
            <a:pPr eaLnBrk="1" hangingPunct="1"/>
            <a:r>
              <a:rPr lang="de-DE" sz="3000" dirty="0" smtClean="0">
                <a:solidFill>
                  <a:srgbClr val="390000"/>
                </a:solidFill>
              </a:rPr>
              <a:t>Für </a:t>
            </a:r>
            <a:r>
              <a:rPr lang="de-DE" sz="3000" b="1" dirty="0" smtClean="0">
                <a:solidFill>
                  <a:srgbClr val="390000"/>
                </a:solidFill>
              </a:rPr>
              <a:t>Aktuelles </a:t>
            </a:r>
            <a:r>
              <a:rPr lang="de-DE" sz="3000" dirty="0" smtClean="0">
                <a:solidFill>
                  <a:srgbClr val="390000"/>
                </a:solidFill>
              </a:rPr>
              <a:t>und</a:t>
            </a:r>
            <a:r>
              <a:rPr lang="de-DE" sz="3000" b="1" dirty="0" smtClean="0">
                <a:solidFill>
                  <a:srgbClr val="390000"/>
                </a:solidFill>
              </a:rPr>
              <a:t> Fotogalerien</a:t>
            </a:r>
            <a:r>
              <a:rPr lang="de-DE" sz="3000" dirty="0" smtClean="0">
                <a:solidFill>
                  <a:srgbClr val="390000"/>
                </a:solidFill>
              </a:rPr>
              <a:t> (nicht für normale Artikel) muss </a:t>
            </a:r>
            <a:r>
              <a:rPr lang="de-DE" sz="3000" b="1" dirty="0" smtClean="0">
                <a:solidFill>
                  <a:srgbClr val="390000"/>
                </a:solidFill>
              </a:rPr>
              <a:t>zusätzlich</a:t>
            </a:r>
            <a:r>
              <a:rPr lang="de-DE" sz="3000" dirty="0" smtClean="0">
                <a:solidFill>
                  <a:srgbClr val="390000"/>
                </a:solidFill>
              </a:rPr>
              <a:t> das Feld „Zeitsteuerung aktivieren“ angeklickt werden. Beim „Startdatum“ wird das aktuelle Datum eingetragen, bei „Endzeitpunkt“ aktuelles Datum + (z. B.) 6 Monate.</a:t>
            </a:r>
          </a:p>
        </p:txBody>
      </p:sp>
      <p:sp>
        <p:nvSpPr>
          <p:cNvPr id="11270" name="Fußzeilenplatzhalter 7"/>
          <p:cNvSpPr>
            <a:spLocks noGrp="1"/>
          </p:cNvSpPr>
          <p:nvPr>
            <p:ph type="ftr" sz="quarter" idx="11"/>
          </p:nvPr>
        </p:nvSpPr>
        <p:spPr/>
        <p:txBody>
          <a:bodyPr/>
          <a:lstStyle/>
          <a:p>
            <a:pPr>
              <a:defRPr/>
            </a:pPr>
            <a:r>
              <a:rPr lang="de-DE"/>
              <a:t>Redakteursschulung für www.gs-halchter.de Christa Tabara</a:t>
            </a:r>
          </a:p>
        </p:txBody>
      </p:sp>
      <p:sp>
        <p:nvSpPr>
          <p:cNvPr id="7" name="Datumsplatzhalter 6"/>
          <p:cNvSpPr>
            <a:spLocks noGrp="1"/>
          </p:cNvSpPr>
          <p:nvPr>
            <p:ph type="dt" sz="half" idx="12"/>
          </p:nvPr>
        </p:nvSpPr>
        <p:spPr/>
        <p:txBody>
          <a:bodyPr/>
          <a:lstStyle/>
          <a:p>
            <a:pPr>
              <a:defRPr/>
            </a:pPr>
            <a:r>
              <a:rPr lang="de-DE" smtClean="0"/>
              <a:t>11.01.2011</a:t>
            </a:r>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chlitz">
  <a:themeElements>
    <a:clrScheme name="Schlitz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chlitz">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chlitz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chlitz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chlitz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chlitz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chlitz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chlitz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chlitz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chlitz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chlitz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660</Words>
  <Application>Microsoft Office PowerPoint</Application>
  <PresentationFormat>Bildschirmpräsentation (4:3)</PresentationFormat>
  <Paragraphs>109</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Schlitz</vt:lpstr>
      <vt:lpstr>Die Arbeit eines Redakteurs von</vt:lpstr>
      <vt:lpstr>Gliederung</vt:lpstr>
      <vt:lpstr>Begriffe 1</vt:lpstr>
      <vt:lpstr>Begriffe 2</vt:lpstr>
      <vt:lpstr>Anmelden beim System</vt:lpstr>
      <vt:lpstr>Contenido-Bereiche</vt:lpstr>
      <vt:lpstr>Artikel erstellen 1</vt:lpstr>
      <vt:lpstr>Artikel erstellen 2</vt:lpstr>
      <vt:lpstr>Artikel erstellen 3</vt:lpstr>
      <vt:lpstr>Artikel erstellen 4</vt:lpstr>
      <vt:lpstr>Artikel schreiben/überarbeiten 1</vt:lpstr>
      <vt:lpstr>Artikel schreiben/überarbeiten 2</vt:lpstr>
      <vt:lpstr>Artikel schreiben/überarbeiten 3</vt:lpstr>
      <vt:lpstr>Formatierungsregeln</vt:lpstr>
      <vt:lpstr>Terminpflege</vt:lpstr>
      <vt:lpstr>Auf zum fröhlichen Üben!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Arbeit eines Redakteurs von</dc:title>
  <dc:creator>Christa Tabara</dc:creator>
  <cp:lastModifiedBy>Christa Tabara</cp:lastModifiedBy>
  <cp:revision>62</cp:revision>
  <dcterms:created xsi:type="dcterms:W3CDTF">2008-09-05T07:33:39Z</dcterms:created>
  <dcterms:modified xsi:type="dcterms:W3CDTF">2011-05-07T06:35:48Z</dcterms:modified>
</cp:coreProperties>
</file>